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63" r:id="rId5"/>
    <p:sldId id="264" r:id="rId6"/>
    <p:sldId id="262" r:id="rId7"/>
    <p:sldId id="261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29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5" orient="horz" pos="210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181F"/>
    <a:srgbClr val="0DB04A"/>
    <a:srgbClr val="0071BB"/>
    <a:srgbClr val="BC1A8D"/>
    <a:srgbClr val="F05A21"/>
    <a:srgbClr val="F2DF50"/>
    <a:srgbClr val="1F7EE7"/>
    <a:srgbClr val="E25142"/>
    <a:srgbClr val="024793"/>
    <a:srgbClr val="2E41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7" autoAdjust="0"/>
  </p:normalViewPr>
  <p:slideViewPr>
    <p:cSldViewPr snapToGrid="0" showGuides="1">
      <p:cViewPr varScale="1">
        <p:scale>
          <a:sx n="70" d="100"/>
          <a:sy n="70" d="100"/>
        </p:scale>
        <p:origin x="738" y="348"/>
      </p:cViewPr>
      <p:guideLst>
        <p:guide orient="horz" pos="2160"/>
        <p:guide pos="3840"/>
        <p:guide pos="7129"/>
        <p:guide pos="551"/>
        <p:guide orient="horz" pos="210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FD139-CC41-44D9-B3EE-0C1BD3A0468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A54C5-D71D-4D9F-A762-5D9DA6855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2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b="794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0" y="-690"/>
            <a:ext cx="12192000" cy="6858000"/>
          </a:xfrm>
          <a:prstGeom prst="rect">
            <a:avLst/>
          </a:prstGeom>
          <a:solidFill>
            <a:srgbClr val="0071BB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874148"/>
            <a:ext cx="9144000" cy="9382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1035" name="Oval 1034"/>
          <p:cNvSpPr/>
          <p:nvPr userDrawn="1"/>
        </p:nvSpPr>
        <p:spPr>
          <a:xfrm>
            <a:off x="7391400" y="999778"/>
            <a:ext cx="5181600" cy="3314376"/>
          </a:xfrm>
          <a:prstGeom prst="ellipse">
            <a:avLst/>
          </a:prstGeom>
          <a:gradFill flip="none" rotWithShape="1">
            <a:gsLst>
              <a:gs pos="49599">
                <a:srgbClr val="FFFFFF">
                  <a:alpha val="29000"/>
                </a:srgbClr>
              </a:gs>
              <a:gs pos="15000">
                <a:schemeClr val="bg1"/>
              </a:gs>
              <a:gs pos="99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AutoShape 15"/>
          <p:cNvSpPr>
            <a:spLocks noChangeAspect="1" noChangeArrowheads="1" noTextEdit="1"/>
          </p:cNvSpPr>
          <p:nvPr userDrawn="1"/>
        </p:nvSpPr>
        <p:spPr bwMode="auto">
          <a:xfrm>
            <a:off x="1589" y="-690"/>
            <a:ext cx="12190412" cy="317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/>
          </p:cNvSpPr>
          <p:nvPr userDrawn="1"/>
        </p:nvSpPr>
        <p:spPr bwMode="auto">
          <a:xfrm>
            <a:off x="1589" y="-22872"/>
            <a:ext cx="12190412" cy="2961253"/>
          </a:xfrm>
          <a:custGeom>
            <a:avLst/>
            <a:gdLst>
              <a:gd name="T0" fmla="*/ 0 w 3840"/>
              <a:gd name="T1" fmla="*/ 8 h 932"/>
              <a:gd name="T2" fmla="*/ 0 w 3840"/>
              <a:gd name="T3" fmla="*/ 552 h 932"/>
              <a:gd name="T4" fmla="*/ 1040 w 3840"/>
              <a:gd name="T5" fmla="*/ 189 h 932"/>
              <a:gd name="T6" fmla="*/ 3016 w 3840"/>
              <a:gd name="T7" fmla="*/ 860 h 932"/>
              <a:gd name="T8" fmla="*/ 3840 w 3840"/>
              <a:gd name="T9" fmla="*/ 644 h 932"/>
              <a:gd name="T10" fmla="*/ 3840 w 3840"/>
              <a:gd name="T11" fmla="*/ 8 h 932"/>
              <a:gd name="T12" fmla="*/ 0 w 3840"/>
              <a:gd name="T13" fmla="*/ 8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932">
                <a:moveTo>
                  <a:pt x="0" y="8"/>
                </a:moveTo>
                <a:cubicBezTo>
                  <a:pt x="0" y="552"/>
                  <a:pt x="0" y="552"/>
                  <a:pt x="0" y="552"/>
                </a:cubicBezTo>
                <a:cubicBezTo>
                  <a:pt x="0" y="552"/>
                  <a:pt x="183" y="0"/>
                  <a:pt x="1040" y="189"/>
                </a:cubicBezTo>
                <a:cubicBezTo>
                  <a:pt x="1896" y="379"/>
                  <a:pt x="2556" y="788"/>
                  <a:pt x="3016" y="860"/>
                </a:cubicBezTo>
                <a:cubicBezTo>
                  <a:pt x="3476" y="932"/>
                  <a:pt x="3840" y="644"/>
                  <a:pt x="3840" y="644"/>
                </a:cubicBezTo>
                <a:cubicBezTo>
                  <a:pt x="3840" y="8"/>
                  <a:pt x="3840" y="8"/>
                  <a:pt x="3840" y="8"/>
                </a:cubicBezTo>
                <a:lnTo>
                  <a:pt x="0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>
            <a:off x="1589" y="62686"/>
            <a:ext cx="12190412" cy="3712261"/>
          </a:xfrm>
          <a:custGeom>
            <a:avLst/>
            <a:gdLst>
              <a:gd name="T0" fmla="*/ 3840 w 3840"/>
              <a:gd name="T1" fmla="*/ 496 h 1168"/>
              <a:gd name="T2" fmla="*/ 3840 w 3840"/>
              <a:gd name="T3" fmla="*/ 772 h 1168"/>
              <a:gd name="T4" fmla="*/ 2632 w 3840"/>
              <a:gd name="T5" fmla="*/ 868 h 1168"/>
              <a:gd name="T6" fmla="*/ 600 w 3840"/>
              <a:gd name="T7" fmla="*/ 172 h 1168"/>
              <a:gd name="T8" fmla="*/ 0 w 3840"/>
              <a:gd name="T9" fmla="*/ 788 h 1168"/>
              <a:gd name="T10" fmla="*/ 0 w 3840"/>
              <a:gd name="T11" fmla="*/ 306 h 1168"/>
              <a:gd name="T12" fmla="*/ 988 w 3840"/>
              <a:gd name="T13" fmla="*/ 86 h 1168"/>
              <a:gd name="T14" fmla="*/ 3840 w 3840"/>
              <a:gd name="T15" fmla="*/ 496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68">
                <a:moveTo>
                  <a:pt x="3840" y="496"/>
                </a:moveTo>
                <a:cubicBezTo>
                  <a:pt x="3840" y="772"/>
                  <a:pt x="3840" y="772"/>
                  <a:pt x="3840" y="772"/>
                </a:cubicBezTo>
                <a:cubicBezTo>
                  <a:pt x="3840" y="772"/>
                  <a:pt x="3324" y="1168"/>
                  <a:pt x="2632" y="868"/>
                </a:cubicBezTo>
                <a:cubicBezTo>
                  <a:pt x="1940" y="568"/>
                  <a:pt x="1136" y="80"/>
                  <a:pt x="600" y="172"/>
                </a:cubicBezTo>
                <a:cubicBezTo>
                  <a:pt x="64" y="264"/>
                  <a:pt x="0" y="788"/>
                  <a:pt x="0" y="788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6"/>
                  <a:pt x="264" y="0"/>
                  <a:pt x="988" y="86"/>
                </a:cubicBezTo>
                <a:cubicBezTo>
                  <a:pt x="1755" y="178"/>
                  <a:pt x="2972" y="996"/>
                  <a:pt x="3840" y="496"/>
                </a:cubicBezTo>
                <a:close/>
              </a:path>
            </a:pathLst>
          </a:custGeom>
          <a:solidFill>
            <a:srgbClr val="0DB04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19"/>
          <p:cNvSpPr>
            <a:spLocks/>
          </p:cNvSpPr>
          <p:nvPr userDrawn="1"/>
        </p:nvSpPr>
        <p:spPr bwMode="auto">
          <a:xfrm>
            <a:off x="1589" y="-354013"/>
            <a:ext cx="12190412" cy="3582340"/>
          </a:xfrm>
          <a:custGeom>
            <a:avLst/>
            <a:gdLst>
              <a:gd name="T0" fmla="*/ 3840 w 3840"/>
              <a:gd name="T1" fmla="*/ 627 h 1127"/>
              <a:gd name="T2" fmla="*/ 3840 w 3840"/>
              <a:gd name="T3" fmla="*/ 784 h 1127"/>
              <a:gd name="T4" fmla="*/ 1504 w 3840"/>
              <a:gd name="T5" fmla="*/ 420 h 1127"/>
              <a:gd name="T6" fmla="*/ 0 w 3840"/>
              <a:gd name="T7" fmla="*/ 568 h 1127"/>
              <a:gd name="T8" fmla="*/ 0 w 3840"/>
              <a:gd name="T9" fmla="*/ 437 h 1127"/>
              <a:gd name="T10" fmla="*/ 988 w 3840"/>
              <a:gd name="T11" fmla="*/ 217 h 1127"/>
              <a:gd name="T12" fmla="*/ 3840 w 3840"/>
              <a:gd name="T13" fmla="*/ 627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1127">
                <a:moveTo>
                  <a:pt x="3840" y="627"/>
                </a:moveTo>
                <a:cubicBezTo>
                  <a:pt x="3840" y="784"/>
                  <a:pt x="3840" y="784"/>
                  <a:pt x="3840" y="784"/>
                </a:cubicBezTo>
                <a:cubicBezTo>
                  <a:pt x="3200" y="1108"/>
                  <a:pt x="2664" y="840"/>
                  <a:pt x="1504" y="420"/>
                </a:cubicBezTo>
                <a:cubicBezTo>
                  <a:pt x="344" y="0"/>
                  <a:pt x="0" y="568"/>
                  <a:pt x="0" y="568"/>
                </a:cubicBezTo>
                <a:cubicBezTo>
                  <a:pt x="0" y="437"/>
                  <a:pt x="0" y="437"/>
                  <a:pt x="0" y="437"/>
                </a:cubicBezTo>
                <a:cubicBezTo>
                  <a:pt x="0" y="437"/>
                  <a:pt x="264" y="131"/>
                  <a:pt x="988" y="217"/>
                </a:cubicBezTo>
                <a:cubicBezTo>
                  <a:pt x="1755" y="309"/>
                  <a:pt x="2972" y="1127"/>
                  <a:pt x="3840" y="627"/>
                </a:cubicBezTo>
                <a:close/>
              </a:path>
            </a:pathLst>
          </a:custGeom>
          <a:solidFill>
            <a:srgbClr val="0071BB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8200" y="2100181"/>
            <a:ext cx="6159500" cy="2387600"/>
          </a:xfr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27" name="Freeform 23"/>
          <p:cNvSpPr>
            <a:spLocks/>
          </p:cNvSpPr>
          <p:nvPr userDrawn="1"/>
        </p:nvSpPr>
        <p:spPr bwMode="auto">
          <a:xfrm flipH="1">
            <a:off x="-1" y="4203700"/>
            <a:ext cx="12133705" cy="2654300"/>
          </a:xfrm>
          <a:custGeom>
            <a:avLst/>
            <a:gdLst>
              <a:gd name="T0" fmla="*/ 3474 w 3474"/>
              <a:gd name="T1" fmla="*/ 0 h 952"/>
              <a:gd name="T2" fmla="*/ 1634 w 3474"/>
              <a:gd name="T3" fmla="*/ 492 h 952"/>
              <a:gd name="T4" fmla="*/ 0 w 3474"/>
              <a:gd name="T5" fmla="*/ 952 h 952"/>
              <a:gd name="T6" fmla="*/ 3474 w 3474"/>
              <a:gd name="T7" fmla="*/ 952 h 952"/>
              <a:gd name="T8" fmla="*/ 3474 w 3474"/>
              <a:gd name="T9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4" h="952">
                <a:moveTo>
                  <a:pt x="3474" y="0"/>
                </a:moveTo>
                <a:cubicBezTo>
                  <a:pt x="3474" y="0"/>
                  <a:pt x="2710" y="580"/>
                  <a:pt x="1634" y="492"/>
                </a:cubicBezTo>
                <a:cubicBezTo>
                  <a:pt x="558" y="404"/>
                  <a:pt x="0" y="952"/>
                  <a:pt x="0" y="952"/>
                </a:cubicBezTo>
                <a:cubicBezTo>
                  <a:pt x="3474" y="952"/>
                  <a:pt x="3474" y="952"/>
                  <a:pt x="3474" y="952"/>
                </a:cubicBezTo>
                <a:lnTo>
                  <a:pt x="347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Freeform 27"/>
          <p:cNvSpPr>
            <a:spLocks/>
          </p:cNvSpPr>
          <p:nvPr userDrawn="1"/>
        </p:nvSpPr>
        <p:spPr bwMode="auto">
          <a:xfrm>
            <a:off x="6350" y="5265822"/>
            <a:ext cx="12185650" cy="1592178"/>
          </a:xfrm>
          <a:custGeom>
            <a:avLst/>
            <a:gdLst>
              <a:gd name="T0" fmla="*/ 3840 w 3840"/>
              <a:gd name="T1" fmla="*/ 0 h 672"/>
              <a:gd name="T2" fmla="*/ 2440 w 3840"/>
              <a:gd name="T3" fmla="*/ 416 h 672"/>
              <a:gd name="T4" fmla="*/ 0 w 3840"/>
              <a:gd name="T5" fmla="*/ 388 h 672"/>
              <a:gd name="T6" fmla="*/ 0 w 3840"/>
              <a:gd name="T7" fmla="*/ 672 h 672"/>
              <a:gd name="T8" fmla="*/ 3840 w 3840"/>
              <a:gd name="T9" fmla="*/ 672 h 672"/>
              <a:gd name="T10" fmla="*/ 3840 w 3840"/>
              <a:gd name="T11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0" h="672">
                <a:moveTo>
                  <a:pt x="3840" y="0"/>
                </a:moveTo>
                <a:cubicBezTo>
                  <a:pt x="3840" y="0"/>
                  <a:pt x="3408" y="384"/>
                  <a:pt x="2440" y="416"/>
                </a:cubicBezTo>
                <a:cubicBezTo>
                  <a:pt x="1472" y="448"/>
                  <a:pt x="604" y="120"/>
                  <a:pt x="0" y="388"/>
                </a:cubicBezTo>
                <a:cubicBezTo>
                  <a:pt x="0" y="672"/>
                  <a:pt x="0" y="672"/>
                  <a:pt x="0" y="672"/>
                </a:cubicBezTo>
                <a:cubicBezTo>
                  <a:pt x="3840" y="672"/>
                  <a:pt x="3840" y="672"/>
                  <a:pt x="3840" y="672"/>
                </a:cubicBezTo>
                <a:lnTo>
                  <a:pt x="384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34" name="Rectangle 1033"/>
          <p:cNvSpPr/>
          <p:nvPr userDrawn="1"/>
        </p:nvSpPr>
        <p:spPr>
          <a:xfrm>
            <a:off x="874713" y="4486275"/>
            <a:ext cx="576262" cy="4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5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0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9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2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4" b="7944"/>
          <a:stretch/>
        </p:blipFill>
        <p:spPr>
          <a:xfrm flipH="1">
            <a:off x="0" y="0"/>
            <a:ext cx="12192000" cy="6795314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 flipV="1">
            <a:off x="0" y="688"/>
            <a:ext cx="12192000" cy="6857311"/>
          </a:xfrm>
          <a:prstGeom prst="rect">
            <a:avLst/>
          </a:prstGeom>
          <a:solidFill>
            <a:srgbClr val="0071BB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Oval 1034"/>
          <p:cNvSpPr/>
          <p:nvPr userDrawn="1"/>
        </p:nvSpPr>
        <p:spPr>
          <a:xfrm flipV="1">
            <a:off x="7391400" y="2543846"/>
            <a:ext cx="5181600" cy="3314376"/>
          </a:xfrm>
          <a:prstGeom prst="ellipse">
            <a:avLst/>
          </a:prstGeom>
          <a:gradFill flip="none" rotWithShape="1">
            <a:gsLst>
              <a:gs pos="49599">
                <a:srgbClr val="FFFFFF">
                  <a:alpha val="29000"/>
                </a:srgbClr>
              </a:gs>
              <a:gs pos="15000">
                <a:schemeClr val="bg1"/>
              </a:gs>
              <a:gs pos="99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utoShape 15"/>
          <p:cNvSpPr>
            <a:spLocks noChangeAspect="1" noChangeArrowheads="1" noTextEdit="1"/>
          </p:cNvSpPr>
          <p:nvPr userDrawn="1"/>
        </p:nvSpPr>
        <p:spPr bwMode="auto">
          <a:xfrm flipV="1">
            <a:off x="1589" y="3683543"/>
            <a:ext cx="12190412" cy="317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/>
          </p:cNvSpPr>
          <p:nvPr userDrawn="1"/>
        </p:nvSpPr>
        <p:spPr bwMode="auto">
          <a:xfrm flipV="1">
            <a:off x="1589" y="3919619"/>
            <a:ext cx="12190412" cy="2961253"/>
          </a:xfrm>
          <a:custGeom>
            <a:avLst/>
            <a:gdLst>
              <a:gd name="T0" fmla="*/ 0 w 3840"/>
              <a:gd name="T1" fmla="*/ 8 h 932"/>
              <a:gd name="T2" fmla="*/ 0 w 3840"/>
              <a:gd name="T3" fmla="*/ 552 h 932"/>
              <a:gd name="T4" fmla="*/ 1040 w 3840"/>
              <a:gd name="T5" fmla="*/ 189 h 932"/>
              <a:gd name="T6" fmla="*/ 3016 w 3840"/>
              <a:gd name="T7" fmla="*/ 860 h 932"/>
              <a:gd name="T8" fmla="*/ 3840 w 3840"/>
              <a:gd name="T9" fmla="*/ 644 h 932"/>
              <a:gd name="T10" fmla="*/ 3840 w 3840"/>
              <a:gd name="T11" fmla="*/ 8 h 932"/>
              <a:gd name="T12" fmla="*/ 0 w 3840"/>
              <a:gd name="T13" fmla="*/ 8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932">
                <a:moveTo>
                  <a:pt x="0" y="8"/>
                </a:moveTo>
                <a:cubicBezTo>
                  <a:pt x="0" y="552"/>
                  <a:pt x="0" y="552"/>
                  <a:pt x="0" y="552"/>
                </a:cubicBezTo>
                <a:cubicBezTo>
                  <a:pt x="0" y="552"/>
                  <a:pt x="183" y="0"/>
                  <a:pt x="1040" y="189"/>
                </a:cubicBezTo>
                <a:cubicBezTo>
                  <a:pt x="1896" y="379"/>
                  <a:pt x="2556" y="788"/>
                  <a:pt x="3016" y="860"/>
                </a:cubicBezTo>
                <a:cubicBezTo>
                  <a:pt x="3476" y="932"/>
                  <a:pt x="3840" y="644"/>
                  <a:pt x="3840" y="644"/>
                </a:cubicBezTo>
                <a:cubicBezTo>
                  <a:pt x="3840" y="8"/>
                  <a:pt x="3840" y="8"/>
                  <a:pt x="3840" y="8"/>
                </a:cubicBezTo>
                <a:lnTo>
                  <a:pt x="0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 flipV="1">
            <a:off x="1589" y="3083053"/>
            <a:ext cx="12190412" cy="3712261"/>
          </a:xfrm>
          <a:custGeom>
            <a:avLst/>
            <a:gdLst>
              <a:gd name="T0" fmla="*/ 3840 w 3840"/>
              <a:gd name="T1" fmla="*/ 496 h 1168"/>
              <a:gd name="T2" fmla="*/ 3840 w 3840"/>
              <a:gd name="T3" fmla="*/ 772 h 1168"/>
              <a:gd name="T4" fmla="*/ 2632 w 3840"/>
              <a:gd name="T5" fmla="*/ 868 h 1168"/>
              <a:gd name="T6" fmla="*/ 600 w 3840"/>
              <a:gd name="T7" fmla="*/ 172 h 1168"/>
              <a:gd name="T8" fmla="*/ 0 w 3840"/>
              <a:gd name="T9" fmla="*/ 788 h 1168"/>
              <a:gd name="T10" fmla="*/ 0 w 3840"/>
              <a:gd name="T11" fmla="*/ 306 h 1168"/>
              <a:gd name="T12" fmla="*/ 988 w 3840"/>
              <a:gd name="T13" fmla="*/ 86 h 1168"/>
              <a:gd name="T14" fmla="*/ 3840 w 3840"/>
              <a:gd name="T15" fmla="*/ 496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0" h="1168">
                <a:moveTo>
                  <a:pt x="3840" y="496"/>
                </a:moveTo>
                <a:cubicBezTo>
                  <a:pt x="3840" y="772"/>
                  <a:pt x="3840" y="772"/>
                  <a:pt x="3840" y="772"/>
                </a:cubicBezTo>
                <a:cubicBezTo>
                  <a:pt x="3840" y="772"/>
                  <a:pt x="3324" y="1168"/>
                  <a:pt x="2632" y="868"/>
                </a:cubicBezTo>
                <a:cubicBezTo>
                  <a:pt x="1940" y="568"/>
                  <a:pt x="1136" y="80"/>
                  <a:pt x="600" y="172"/>
                </a:cubicBezTo>
                <a:cubicBezTo>
                  <a:pt x="64" y="264"/>
                  <a:pt x="0" y="788"/>
                  <a:pt x="0" y="788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6"/>
                  <a:pt x="264" y="0"/>
                  <a:pt x="988" y="86"/>
                </a:cubicBezTo>
                <a:cubicBezTo>
                  <a:pt x="1755" y="178"/>
                  <a:pt x="2972" y="996"/>
                  <a:pt x="3840" y="496"/>
                </a:cubicBezTo>
                <a:close/>
              </a:path>
            </a:pathLst>
          </a:custGeom>
          <a:solidFill>
            <a:srgbClr val="0DB04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19"/>
          <p:cNvSpPr>
            <a:spLocks/>
          </p:cNvSpPr>
          <p:nvPr userDrawn="1"/>
        </p:nvSpPr>
        <p:spPr bwMode="auto">
          <a:xfrm flipV="1">
            <a:off x="1589" y="3629673"/>
            <a:ext cx="12190412" cy="3582340"/>
          </a:xfrm>
          <a:custGeom>
            <a:avLst/>
            <a:gdLst>
              <a:gd name="T0" fmla="*/ 3840 w 3840"/>
              <a:gd name="T1" fmla="*/ 627 h 1127"/>
              <a:gd name="T2" fmla="*/ 3840 w 3840"/>
              <a:gd name="T3" fmla="*/ 784 h 1127"/>
              <a:gd name="T4" fmla="*/ 1504 w 3840"/>
              <a:gd name="T5" fmla="*/ 420 h 1127"/>
              <a:gd name="T6" fmla="*/ 0 w 3840"/>
              <a:gd name="T7" fmla="*/ 568 h 1127"/>
              <a:gd name="T8" fmla="*/ 0 w 3840"/>
              <a:gd name="T9" fmla="*/ 437 h 1127"/>
              <a:gd name="T10" fmla="*/ 988 w 3840"/>
              <a:gd name="T11" fmla="*/ 217 h 1127"/>
              <a:gd name="T12" fmla="*/ 3840 w 3840"/>
              <a:gd name="T13" fmla="*/ 627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40" h="1127">
                <a:moveTo>
                  <a:pt x="3840" y="627"/>
                </a:moveTo>
                <a:cubicBezTo>
                  <a:pt x="3840" y="784"/>
                  <a:pt x="3840" y="784"/>
                  <a:pt x="3840" y="784"/>
                </a:cubicBezTo>
                <a:cubicBezTo>
                  <a:pt x="3200" y="1108"/>
                  <a:pt x="2664" y="840"/>
                  <a:pt x="1504" y="420"/>
                </a:cubicBezTo>
                <a:cubicBezTo>
                  <a:pt x="344" y="0"/>
                  <a:pt x="0" y="568"/>
                  <a:pt x="0" y="568"/>
                </a:cubicBezTo>
                <a:cubicBezTo>
                  <a:pt x="0" y="437"/>
                  <a:pt x="0" y="437"/>
                  <a:pt x="0" y="437"/>
                </a:cubicBezTo>
                <a:cubicBezTo>
                  <a:pt x="0" y="437"/>
                  <a:pt x="264" y="131"/>
                  <a:pt x="988" y="217"/>
                </a:cubicBezTo>
                <a:cubicBezTo>
                  <a:pt x="1755" y="309"/>
                  <a:pt x="2972" y="1127"/>
                  <a:pt x="3840" y="627"/>
                </a:cubicBezTo>
                <a:close/>
              </a:path>
            </a:pathLst>
          </a:custGeom>
          <a:solidFill>
            <a:srgbClr val="0071BB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7" name="Freeform 23"/>
          <p:cNvSpPr>
            <a:spLocks/>
          </p:cNvSpPr>
          <p:nvPr userDrawn="1"/>
        </p:nvSpPr>
        <p:spPr bwMode="auto">
          <a:xfrm flipH="1" flipV="1">
            <a:off x="-1" y="0"/>
            <a:ext cx="12133705" cy="2654300"/>
          </a:xfrm>
          <a:custGeom>
            <a:avLst/>
            <a:gdLst>
              <a:gd name="T0" fmla="*/ 3474 w 3474"/>
              <a:gd name="T1" fmla="*/ 0 h 952"/>
              <a:gd name="T2" fmla="*/ 1634 w 3474"/>
              <a:gd name="T3" fmla="*/ 492 h 952"/>
              <a:gd name="T4" fmla="*/ 0 w 3474"/>
              <a:gd name="T5" fmla="*/ 952 h 952"/>
              <a:gd name="T6" fmla="*/ 3474 w 3474"/>
              <a:gd name="T7" fmla="*/ 952 h 952"/>
              <a:gd name="T8" fmla="*/ 3474 w 3474"/>
              <a:gd name="T9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4" h="952">
                <a:moveTo>
                  <a:pt x="3474" y="0"/>
                </a:moveTo>
                <a:cubicBezTo>
                  <a:pt x="3474" y="0"/>
                  <a:pt x="2710" y="580"/>
                  <a:pt x="1634" y="492"/>
                </a:cubicBezTo>
                <a:cubicBezTo>
                  <a:pt x="558" y="404"/>
                  <a:pt x="0" y="952"/>
                  <a:pt x="0" y="952"/>
                </a:cubicBezTo>
                <a:cubicBezTo>
                  <a:pt x="3474" y="952"/>
                  <a:pt x="3474" y="952"/>
                  <a:pt x="3474" y="952"/>
                </a:cubicBezTo>
                <a:lnTo>
                  <a:pt x="3474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Freeform 27"/>
          <p:cNvSpPr>
            <a:spLocks/>
          </p:cNvSpPr>
          <p:nvPr userDrawn="1"/>
        </p:nvSpPr>
        <p:spPr bwMode="auto">
          <a:xfrm flipV="1">
            <a:off x="6350" y="0"/>
            <a:ext cx="12185650" cy="1592178"/>
          </a:xfrm>
          <a:custGeom>
            <a:avLst/>
            <a:gdLst>
              <a:gd name="T0" fmla="*/ 3840 w 3840"/>
              <a:gd name="T1" fmla="*/ 0 h 672"/>
              <a:gd name="T2" fmla="*/ 2440 w 3840"/>
              <a:gd name="T3" fmla="*/ 416 h 672"/>
              <a:gd name="T4" fmla="*/ 0 w 3840"/>
              <a:gd name="T5" fmla="*/ 388 h 672"/>
              <a:gd name="T6" fmla="*/ 0 w 3840"/>
              <a:gd name="T7" fmla="*/ 672 h 672"/>
              <a:gd name="T8" fmla="*/ 3840 w 3840"/>
              <a:gd name="T9" fmla="*/ 672 h 672"/>
              <a:gd name="T10" fmla="*/ 3840 w 3840"/>
              <a:gd name="T11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40" h="672">
                <a:moveTo>
                  <a:pt x="3840" y="0"/>
                </a:moveTo>
                <a:cubicBezTo>
                  <a:pt x="3840" y="0"/>
                  <a:pt x="3408" y="384"/>
                  <a:pt x="2440" y="416"/>
                </a:cubicBezTo>
                <a:cubicBezTo>
                  <a:pt x="1472" y="448"/>
                  <a:pt x="604" y="120"/>
                  <a:pt x="0" y="388"/>
                </a:cubicBezTo>
                <a:cubicBezTo>
                  <a:pt x="0" y="672"/>
                  <a:pt x="0" y="672"/>
                  <a:pt x="0" y="672"/>
                </a:cubicBezTo>
                <a:cubicBezTo>
                  <a:pt x="3840" y="672"/>
                  <a:pt x="3840" y="672"/>
                  <a:pt x="3840" y="672"/>
                </a:cubicBezTo>
                <a:lnTo>
                  <a:pt x="384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</a:schemeClr>
              </a:gs>
              <a:gs pos="100000">
                <a:schemeClr val="bg1">
                  <a:alpha val="5000"/>
                </a:schemeClr>
              </a:gs>
            </a:gsLst>
            <a:lin ang="135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838200" y="3139239"/>
            <a:ext cx="9144000" cy="93829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838200" y="365272"/>
            <a:ext cx="6159500" cy="2387600"/>
          </a:xfr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34" name="Rectangle 1033"/>
          <p:cNvSpPr/>
          <p:nvPr userDrawn="1"/>
        </p:nvSpPr>
        <p:spPr>
          <a:xfrm>
            <a:off x="874713" y="2867479"/>
            <a:ext cx="576262" cy="47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1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96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2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7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0" y="-749300"/>
            <a:ext cx="469900" cy="469900"/>
          </a:xfrm>
          <a:prstGeom prst="ellipse">
            <a:avLst/>
          </a:prstGeom>
          <a:solidFill>
            <a:srgbClr val="007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707987" y="-749300"/>
            <a:ext cx="469900" cy="469900"/>
          </a:xfrm>
          <a:prstGeom prst="ellipse">
            <a:avLst/>
          </a:prstGeom>
          <a:solidFill>
            <a:srgbClr val="0DB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1415974" y="-749300"/>
            <a:ext cx="469900" cy="469900"/>
          </a:xfrm>
          <a:prstGeom prst="ellipse">
            <a:avLst/>
          </a:prstGeom>
          <a:solidFill>
            <a:srgbClr val="F0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2123961" y="-749300"/>
            <a:ext cx="469900" cy="469900"/>
          </a:xfrm>
          <a:prstGeom prst="ellipse">
            <a:avLst/>
          </a:prstGeom>
          <a:solidFill>
            <a:srgbClr val="D6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2831948" y="-749300"/>
            <a:ext cx="469900" cy="469900"/>
          </a:xfrm>
          <a:prstGeom prst="ellipse">
            <a:avLst/>
          </a:prstGeom>
          <a:solidFill>
            <a:srgbClr val="BC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8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9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1A576-034B-45D7-9F5B-548D28C1BC98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45598-B2C9-4FFE-8967-D41635DDF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51" userDrawn="1">
          <p15:clr>
            <a:srgbClr val="F26B43"/>
          </p15:clr>
        </p15:guide>
        <p15:guide id="4" pos="71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4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838200" y="1744581"/>
            <a:ext cx="6159500" cy="2387600"/>
          </a:xfrm>
        </p:spPr>
        <p:txBody>
          <a:bodyPr>
            <a:normAutofit fontScale="90000"/>
          </a:bodyPr>
          <a:lstStyle/>
          <a:p>
            <a:r>
              <a:rPr lang="cy-GB" dirty="0"/>
              <a:t>Presentation Slides</a:t>
            </a:r>
            <a:br>
              <a:rPr lang="cy-GB" dirty="0"/>
            </a:br>
            <a:r>
              <a:rPr lang="cy-GB" dirty="0"/>
              <a:t>For Mobile App Based on BLOOD DONATION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7AB126-20F7-4869-9A09-BA38B36756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0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968" y="128592"/>
            <a:ext cx="1387393" cy="13873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78564" y="1613037"/>
            <a:ext cx="2515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y-GB" sz="2000" b="1" dirty="0">
                <a:solidFill>
                  <a:srgbClr val="D6181F"/>
                </a:solidFill>
              </a:rPr>
              <a:t>Give Blood For Others</a:t>
            </a:r>
          </a:p>
        </p:txBody>
      </p:sp>
    </p:spTree>
    <p:extLst>
      <p:ext uri="{BB962C8B-B14F-4D97-AF65-F5344CB8AC3E}">
        <p14:creationId xmlns:p14="http://schemas.microsoft.com/office/powerpoint/2010/main" val="27039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1006078" y="3507274"/>
            <a:ext cx="1017984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74713" y="273553"/>
            <a:ext cx="16911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Agenda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4713" y="865651"/>
            <a:ext cx="56578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believe helping is the best process to live together.</a:t>
            </a:r>
          </a:p>
        </p:txBody>
      </p:sp>
      <p:sp>
        <p:nvSpPr>
          <p:cNvPr id="8" name="Oval 7"/>
          <p:cNvSpPr/>
          <p:nvPr/>
        </p:nvSpPr>
        <p:spPr>
          <a:xfrm>
            <a:off x="874713" y="3371430"/>
            <a:ext cx="271688" cy="271688"/>
          </a:xfrm>
          <a:prstGeom prst="ellipse">
            <a:avLst/>
          </a:prstGeom>
          <a:solidFill>
            <a:srgbClr val="007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018393" y="3040549"/>
            <a:ext cx="933450" cy="933450"/>
          </a:xfrm>
          <a:prstGeom prst="ellipse">
            <a:avLst/>
          </a:prstGeom>
          <a:solidFill>
            <a:srgbClr val="007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23835" y="3040549"/>
            <a:ext cx="933450" cy="933450"/>
          </a:xfrm>
          <a:prstGeom prst="ellipse">
            <a:avLst/>
          </a:prstGeom>
          <a:solidFill>
            <a:srgbClr val="0DB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29277" y="3040549"/>
            <a:ext cx="933450" cy="933450"/>
          </a:xfrm>
          <a:prstGeom prst="ellipse">
            <a:avLst/>
          </a:prstGeom>
          <a:solidFill>
            <a:srgbClr val="F0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34719" y="3040549"/>
            <a:ext cx="933450" cy="933450"/>
          </a:xfrm>
          <a:prstGeom prst="ellipse">
            <a:avLst/>
          </a:prstGeom>
          <a:solidFill>
            <a:srgbClr val="D6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240161" y="3040549"/>
            <a:ext cx="933450" cy="933450"/>
          </a:xfrm>
          <a:prstGeom prst="ellipse">
            <a:avLst/>
          </a:prstGeom>
          <a:solidFill>
            <a:srgbClr val="BC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045600" y="3371430"/>
            <a:ext cx="271688" cy="271688"/>
          </a:xfrm>
          <a:prstGeom prst="ellipse">
            <a:avLst/>
          </a:prstGeom>
          <a:solidFill>
            <a:srgbClr val="BC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>
            <a:off x="1888217" y="2910373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86025" y="4104175"/>
            <a:ext cx="0" cy="64134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48102" y="4932433"/>
            <a:ext cx="2474032" cy="211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Collecting Donor </a:t>
            </a:r>
          </a:p>
        </p:txBody>
      </p:sp>
      <p:sp>
        <p:nvSpPr>
          <p:cNvPr id="27" name="Arc 26"/>
          <p:cNvSpPr/>
          <p:nvPr/>
        </p:nvSpPr>
        <p:spPr>
          <a:xfrm>
            <a:off x="5499101" y="2910373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096909" y="4104175"/>
            <a:ext cx="0" cy="64134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58986" y="4932433"/>
            <a:ext cx="2474032" cy="211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Save Money</a:t>
            </a:r>
          </a:p>
        </p:txBody>
      </p:sp>
      <p:sp>
        <p:nvSpPr>
          <p:cNvPr id="30" name="Arc 29"/>
          <p:cNvSpPr/>
          <p:nvPr/>
        </p:nvSpPr>
        <p:spPr>
          <a:xfrm>
            <a:off x="9110892" y="2910373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708700" y="4104175"/>
            <a:ext cx="0" cy="64134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73688" y="4932433"/>
            <a:ext cx="3472312" cy="610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 increasing</a:t>
            </a:r>
          </a:p>
          <a:p>
            <a:pPr algn="ctr">
              <a:lnSpc>
                <a:spcPts val="1500"/>
              </a:lnSpc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lnSpc>
                <a:spcPts val="15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Blood Service</a:t>
            </a:r>
          </a:p>
        </p:txBody>
      </p:sp>
      <p:sp>
        <p:nvSpPr>
          <p:cNvPr id="35" name="Arc 34"/>
          <p:cNvSpPr/>
          <p:nvPr/>
        </p:nvSpPr>
        <p:spPr>
          <a:xfrm flipV="1">
            <a:off x="3693206" y="2914543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4291014" y="2273194"/>
            <a:ext cx="0" cy="64134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053090" y="1712400"/>
            <a:ext cx="2576175" cy="211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Confirm their availability</a:t>
            </a:r>
          </a:p>
        </p:txBody>
      </p:sp>
      <p:sp>
        <p:nvSpPr>
          <p:cNvPr id="38" name="Arc 37"/>
          <p:cNvSpPr/>
          <p:nvPr/>
        </p:nvSpPr>
        <p:spPr>
          <a:xfrm flipV="1">
            <a:off x="7304088" y="2914543"/>
            <a:ext cx="1193802" cy="1193802"/>
          </a:xfrm>
          <a:prstGeom prst="arc">
            <a:avLst>
              <a:gd name="adj1" fmla="val 9907"/>
              <a:gd name="adj2" fmla="val 10780622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7901896" y="2273194"/>
            <a:ext cx="0" cy="64134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663973" y="1712400"/>
            <a:ext cx="2474032" cy="211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Save life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321604" y="3330268"/>
            <a:ext cx="360363" cy="354013"/>
            <a:chOff x="9161463" y="4692650"/>
            <a:chExt cx="360363" cy="354013"/>
          </a:xfrm>
          <a:solidFill>
            <a:schemeClr val="bg1"/>
          </a:solidFill>
        </p:grpSpPr>
        <p:sp>
          <p:nvSpPr>
            <p:cNvPr id="54" name="Freeform 156"/>
            <p:cNvSpPr>
              <a:spLocks noEditPoints="1"/>
            </p:cNvSpPr>
            <p:nvPr/>
          </p:nvSpPr>
          <p:spPr bwMode="auto">
            <a:xfrm>
              <a:off x="9161463" y="4692650"/>
              <a:ext cx="255588" cy="330200"/>
            </a:xfrm>
            <a:custGeom>
              <a:avLst/>
              <a:gdLst>
                <a:gd name="T0" fmla="*/ 48 w 68"/>
                <a:gd name="T1" fmla="*/ 76 h 88"/>
                <a:gd name="T2" fmla="*/ 48 w 68"/>
                <a:gd name="T3" fmla="*/ 76 h 88"/>
                <a:gd name="T4" fmla="*/ 49 w 68"/>
                <a:gd name="T5" fmla="*/ 76 h 88"/>
                <a:gd name="T6" fmla="*/ 50 w 68"/>
                <a:gd name="T7" fmla="*/ 74 h 88"/>
                <a:gd name="T8" fmla="*/ 68 w 68"/>
                <a:gd name="T9" fmla="*/ 56 h 88"/>
                <a:gd name="T10" fmla="*/ 68 w 68"/>
                <a:gd name="T11" fmla="*/ 22 h 88"/>
                <a:gd name="T12" fmla="*/ 67 w 68"/>
                <a:gd name="T13" fmla="*/ 21 h 88"/>
                <a:gd name="T14" fmla="*/ 47 w 68"/>
                <a:gd name="T15" fmla="*/ 1 h 88"/>
                <a:gd name="T16" fmla="*/ 46 w 68"/>
                <a:gd name="T17" fmla="*/ 0 h 88"/>
                <a:gd name="T18" fmla="*/ 2 w 68"/>
                <a:gd name="T19" fmla="*/ 0 h 88"/>
                <a:gd name="T20" fmla="*/ 0 w 68"/>
                <a:gd name="T21" fmla="*/ 2 h 88"/>
                <a:gd name="T22" fmla="*/ 0 w 68"/>
                <a:gd name="T23" fmla="*/ 86 h 88"/>
                <a:gd name="T24" fmla="*/ 2 w 68"/>
                <a:gd name="T25" fmla="*/ 88 h 88"/>
                <a:gd name="T26" fmla="*/ 45 w 68"/>
                <a:gd name="T27" fmla="*/ 88 h 88"/>
                <a:gd name="T28" fmla="*/ 48 w 68"/>
                <a:gd name="T29" fmla="*/ 76 h 88"/>
                <a:gd name="T30" fmla="*/ 46 w 68"/>
                <a:gd name="T31" fmla="*/ 2 h 88"/>
                <a:gd name="T32" fmla="*/ 66 w 68"/>
                <a:gd name="T33" fmla="*/ 22 h 88"/>
                <a:gd name="T34" fmla="*/ 46 w 68"/>
                <a:gd name="T35" fmla="*/ 22 h 88"/>
                <a:gd name="T36" fmla="*/ 46 w 68"/>
                <a:gd name="T37" fmla="*/ 2 h 88"/>
                <a:gd name="T38" fmla="*/ 14 w 68"/>
                <a:gd name="T39" fmla="*/ 24 h 88"/>
                <a:gd name="T40" fmla="*/ 32 w 68"/>
                <a:gd name="T41" fmla="*/ 24 h 88"/>
                <a:gd name="T42" fmla="*/ 34 w 68"/>
                <a:gd name="T43" fmla="*/ 26 h 88"/>
                <a:gd name="T44" fmla="*/ 32 w 68"/>
                <a:gd name="T45" fmla="*/ 28 h 88"/>
                <a:gd name="T46" fmla="*/ 14 w 68"/>
                <a:gd name="T47" fmla="*/ 28 h 88"/>
                <a:gd name="T48" fmla="*/ 12 w 68"/>
                <a:gd name="T49" fmla="*/ 26 h 88"/>
                <a:gd name="T50" fmla="*/ 14 w 68"/>
                <a:gd name="T51" fmla="*/ 24 h 88"/>
                <a:gd name="T52" fmla="*/ 14 w 68"/>
                <a:gd name="T53" fmla="*/ 36 h 88"/>
                <a:gd name="T54" fmla="*/ 46 w 68"/>
                <a:gd name="T55" fmla="*/ 36 h 88"/>
                <a:gd name="T56" fmla="*/ 48 w 68"/>
                <a:gd name="T57" fmla="*/ 38 h 88"/>
                <a:gd name="T58" fmla="*/ 46 w 68"/>
                <a:gd name="T59" fmla="*/ 40 h 88"/>
                <a:gd name="T60" fmla="*/ 14 w 68"/>
                <a:gd name="T61" fmla="*/ 40 h 88"/>
                <a:gd name="T62" fmla="*/ 12 w 68"/>
                <a:gd name="T63" fmla="*/ 38 h 88"/>
                <a:gd name="T64" fmla="*/ 14 w 68"/>
                <a:gd name="T65" fmla="*/ 36 h 88"/>
                <a:gd name="T66" fmla="*/ 34 w 68"/>
                <a:gd name="T67" fmla="*/ 64 h 88"/>
                <a:gd name="T68" fmla="*/ 14 w 68"/>
                <a:gd name="T69" fmla="*/ 64 h 88"/>
                <a:gd name="T70" fmla="*/ 12 w 68"/>
                <a:gd name="T71" fmla="*/ 62 h 88"/>
                <a:gd name="T72" fmla="*/ 14 w 68"/>
                <a:gd name="T73" fmla="*/ 60 h 88"/>
                <a:gd name="T74" fmla="*/ 34 w 68"/>
                <a:gd name="T75" fmla="*/ 60 h 88"/>
                <a:gd name="T76" fmla="*/ 36 w 68"/>
                <a:gd name="T77" fmla="*/ 62 h 88"/>
                <a:gd name="T78" fmla="*/ 34 w 68"/>
                <a:gd name="T79" fmla="*/ 64 h 88"/>
                <a:gd name="T80" fmla="*/ 38 w 68"/>
                <a:gd name="T81" fmla="*/ 52 h 88"/>
                <a:gd name="T82" fmla="*/ 14 w 68"/>
                <a:gd name="T83" fmla="*/ 52 h 88"/>
                <a:gd name="T84" fmla="*/ 12 w 68"/>
                <a:gd name="T85" fmla="*/ 50 h 88"/>
                <a:gd name="T86" fmla="*/ 14 w 68"/>
                <a:gd name="T87" fmla="*/ 48 h 88"/>
                <a:gd name="T88" fmla="*/ 38 w 68"/>
                <a:gd name="T89" fmla="*/ 48 h 88"/>
                <a:gd name="T90" fmla="*/ 40 w 68"/>
                <a:gd name="T91" fmla="*/ 50 h 88"/>
                <a:gd name="T92" fmla="*/ 38 w 68"/>
                <a:gd name="T93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157"/>
            <p:cNvSpPr>
              <a:spLocks/>
            </p:cNvSpPr>
            <p:nvPr/>
          </p:nvSpPr>
          <p:spPr bwMode="auto">
            <a:xfrm>
              <a:off x="9364663" y="4903788"/>
              <a:ext cx="119063" cy="119063"/>
            </a:xfrm>
            <a:custGeom>
              <a:avLst/>
              <a:gdLst>
                <a:gd name="T0" fmla="*/ 45 w 75"/>
                <a:gd name="T1" fmla="*/ 0 h 75"/>
                <a:gd name="T2" fmla="*/ 0 w 75"/>
                <a:gd name="T3" fmla="*/ 45 h 75"/>
                <a:gd name="T4" fmla="*/ 30 w 75"/>
                <a:gd name="T5" fmla="*/ 75 h 75"/>
                <a:gd name="T6" fmla="*/ 75 w 75"/>
                <a:gd name="T7" fmla="*/ 30 h 75"/>
                <a:gd name="T8" fmla="*/ 45 w 75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158"/>
            <p:cNvSpPr>
              <a:spLocks/>
            </p:cNvSpPr>
            <p:nvPr/>
          </p:nvSpPr>
          <p:spPr bwMode="auto">
            <a:xfrm>
              <a:off x="9340850" y="498951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159"/>
            <p:cNvSpPr>
              <a:spLocks/>
            </p:cNvSpPr>
            <p:nvPr/>
          </p:nvSpPr>
          <p:spPr bwMode="auto">
            <a:xfrm>
              <a:off x="9447213" y="486568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139748" y="3326299"/>
            <a:ext cx="301625" cy="361951"/>
            <a:chOff x="5584825" y="2163763"/>
            <a:chExt cx="301625" cy="361951"/>
          </a:xfrm>
          <a:solidFill>
            <a:schemeClr val="bg1"/>
          </a:solidFill>
        </p:grpSpPr>
        <p:sp>
          <p:nvSpPr>
            <p:cNvPr id="60" name="Freeform 189"/>
            <p:cNvSpPr>
              <a:spLocks/>
            </p:cNvSpPr>
            <p:nvPr/>
          </p:nvSpPr>
          <p:spPr bwMode="auto">
            <a:xfrm>
              <a:off x="5672138" y="2311401"/>
              <a:ext cx="123825" cy="101600"/>
            </a:xfrm>
            <a:custGeom>
              <a:avLst/>
              <a:gdLst>
                <a:gd name="T0" fmla="*/ 12 w 33"/>
                <a:gd name="T1" fmla="*/ 27 h 27"/>
                <a:gd name="T2" fmla="*/ 11 w 33"/>
                <a:gd name="T3" fmla="*/ 26 h 27"/>
                <a:gd name="T4" fmla="*/ 1 w 33"/>
                <a:gd name="T5" fmla="*/ 16 h 27"/>
                <a:gd name="T6" fmla="*/ 1 w 33"/>
                <a:gd name="T7" fmla="*/ 14 h 27"/>
                <a:gd name="T8" fmla="*/ 4 w 33"/>
                <a:gd name="T9" fmla="*/ 14 h 27"/>
                <a:gd name="T10" fmla="*/ 12 w 33"/>
                <a:gd name="T11" fmla="*/ 22 h 27"/>
                <a:gd name="T12" fmla="*/ 29 w 33"/>
                <a:gd name="T13" fmla="*/ 1 h 27"/>
                <a:gd name="T14" fmla="*/ 32 w 33"/>
                <a:gd name="T15" fmla="*/ 0 h 27"/>
                <a:gd name="T16" fmla="*/ 33 w 33"/>
                <a:gd name="T17" fmla="*/ 3 h 27"/>
                <a:gd name="T18" fmla="*/ 14 w 33"/>
                <a:gd name="T19" fmla="*/ 26 h 27"/>
                <a:gd name="T20" fmla="*/ 13 w 33"/>
                <a:gd name="T21" fmla="*/ 27 h 27"/>
                <a:gd name="T22" fmla="*/ 12 w 33"/>
                <a:gd name="T2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27">
                  <a:moveTo>
                    <a:pt x="12" y="27"/>
                  </a:moveTo>
                  <a:cubicBezTo>
                    <a:pt x="12" y="27"/>
                    <a:pt x="11" y="27"/>
                    <a:pt x="11" y="2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4"/>
                    <a:pt x="1" y="14"/>
                  </a:cubicBezTo>
                  <a:cubicBezTo>
                    <a:pt x="2" y="13"/>
                    <a:pt x="3" y="13"/>
                    <a:pt x="4" y="1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3" y="27"/>
                    <a:pt x="13" y="27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90"/>
            <p:cNvSpPr>
              <a:spLocks/>
            </p:cNvSpPr>
            <p:nvPr/>
          </p:nvSpPr>
          <p:spPr bwMode="auto">
            <a:xfrm>
              <a:off x="5667375" y="2163763"/>
              <a:ext cx="136525" cy="104775"/>
            </a:xfrm>
            <a:custGeom>
              <a:avLst/>
              <a:gdLst>
                <a:gd name="T0" fmla="*/ 34 w 36"/>
                <a:gd name="T1" fmla="*/ 8 h 28"/>
                <a:gd name="T2" fmla="*/ 28 w 36"/>
                <a:gd name="T3" fmla="*/ 8 h 28"/>
                <a:gd name="T4" fmla="*/ 18 w 36"/>
                <a:gd name="T5" fmla="*/ 0 h 28"/>
                <a:gd name="T6" fmla="*/ 8 w 36"/>
                <a:gd name="T7" fmla="*/ 8 h 28"/>
                <a:gd name="T8" fmla="*/ 2 w 36"/>
                <a:gd name="T9" fmla="*/ 8 h 28"/>
                <a:gd name="T10" fmla="*/ 0 w 36"/>
                <a:gd name="T11" fmla="*/ 10 h 28"/>
                <a:gd name="T12" fmla="*/ 0 w 36"/>
                <a:gd name="T13" fmla="*/ 26 h 28"/>
                <a:gd name="T14" fmla="*/ 2 w 36"/>
                <a:gd name="T15" fmla="*/ 28 h 28"/>
                <a:gd name="T16" fmla="*/ 34 w 36"/>
                <a:gd name="T17" fmla="*/ 28 h 28"/>
                <a:gd name="T18" fmla="*/ 36 w 36"/>
                <a:gd name="T19" fmla="*/ 26 h 28"/>
                <a:gd name="T20" fmla="*/ 36 w 36"/>
                <a:gd name="T21" fmla="*/ 10 h 28"/>
                <a:gd name="T22" fmla="*/ 34 w 36"/>
                <a:gd name="T2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34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91"/>
            <p:cNvSpPr>
              <a:spLocks/>
            </p:cNvSpPr>
            <p:nvPr/>
          </p:nvSpPr>
          <p:spPr bwMode="auto">
            <a:xfrm>
              <a:off x="5584825" y="2209801"/>
              <a:ext cx="301625" cy="315913"/>
            </a:xfrm>
            <a:custGeom>
              <a:avLst/>
              <a:gdLst>
                <a:gd name="T0" fmla="*/ 78 w 80"/>
                <a:gd name="T1" fmla="*/ 0 h 84"/>
                <a:gd name="T2" fmla="*/ 62 w 80"/>
                <a:gd name="T3" fmla="*/ 0 h 84"/>
                <a:gd name="T4" fmla="*/ 62 w 80"/>
                <a:gd name="T5" fmla="*/ 8 h 84"/>
                <a:gd name="T6" fmla="*/ 70 w 80"/>
                <a:gd name="T7" fmla="*/ 8 h 84"/>
                <a:gd name="T8" fmla="*/ 72 w 80"/>
                <a:gd name="T9" fmla="*/ 10 h 84"/>
                <a:gd name="T10" fmla="*/ 72 w 80"/>
                <a:gd name="T11" fmla="*/ 58 h 84"/>
                <a:gd name="T12" fmla="*/ 72 w 80"/>
                <a:gd name="T13" fmla="*/ 59 h 84"/>
                <a:gd name="T14" fmla="*/ 58 w 80"/>
                <a:gd name="T15" fmla="*/ 75 h 84"/>
                <a:gd name="T16" fmla="*/ 56 w 80"/>
                <a:gd name="T17" fmla="*/ 76 h 84"/>
                <a:gd name="T18" fmla="*/ 10 w 80"/>
                <a:gd name="T19" fmla="*/ 76 h 84"/>
                <a:gd name="T20" fmla="*/ 8 w 80"/>
                <a:gd name="T21" fmla="*/ 74 h 84"/>
                <a:gd name="T22" fmla="*/ 8 w 80"/>
                <a:gd name="T23" fmla="*/ 10 h 84"/>
                <a:gd name="T24" fmla="*/ 10 w 80"/>
                <a:gd name="T25" fmla="*/ 8 h 84"/>
                <a:gd name="T26" fmla="*/ 18 w 80"/>
                <a:gd name="T27" fmla="*/ 8 h 84"/>
                <a:gd name="T28" fmla="*/ 18 w 80"/>
                <a:gd name="T29" fmla="*/ 0 h 84"/>
                <a:gd name="T30" fmla="*/ 2 w 80"/>
                <a:gd name="T31" fmla="*/ 0 h 84"/>
                <a:gd name="T32" fmla="*/ 0 w 80"/>
                <a:gd name="T33" fmla="*/ 2 h 84"/>
                <a:gd name="T34" fmla="*/ 0 w 80"/>
                <a:gd name="T35" fmla="*/ 82 h 84"/>
                <a:gd name="T36" fmla="*/ 2 w 80"/>
                <a:gd name="T37" fmla="*/ 84 h 84"/>
                <a:gd name="T38" fmla="*/ 78 w 80"/>
                <a:gd name="T39" fmla="*/ 84 h 84"/>
                <a:gd name="T40" fmla="*/ 80 w 80"/>
                <a:gd name="T41" fmla="*/ 82 h 84"/>
                <a:gd name="T42" fmla="*/ 80 w 80"/>
                <a:gd name="T43" fmla="*/ 2 h 84"/>
                <a:gd name="T44" fmla="*/ 78 w 80"/>
                <a:gd name="T4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84">
                  <a:moveTo>
                    <a:pt x="78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9"/>
                    <a:pt x="72" y="59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7" y="76"/>
                    <a:pt x="56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6"/>
                    <a:pt x="8" y="75"/>
                    <a:pt x="8" y="7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9" y="84"/>
                    <a:pt x="80" y="83"/>
                    <a:pt x="80" y="8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2"/>
            <p:cNvSpPr>
              <a:spLocks/>
            </p:cNvSpPr>
            <p:nvPr/>
          </p:nvSpPr>
          <p:spPr bwMode="auto">
            <a:xfrm>
              <a:off x="5788025" y="2419351"/>
              <a:ext cx="57150" cy="65088"/>
            </a:xfrm>
            <a:custGeom>
              <a:avLst/>
              <a:gdLst>
                <a:gd name="T0" fmla="*/ 15 w 15"/>
                <a:gd name="T1" fmla="*/ 0 h 17"/>
                <a:gd name="T2" fmla="*/ 2 w 15"/>
                <a:gd name="T3" fmla="*/ 0 h 17"/>
                <a:gd name="T4" fmla="*/ 0 w 15"/>
                <a:gd name="T5" fmla="*/ 2 h 17"/>
                <a:gd name="T6" fmla="*/ 0 w 15"/>
                <a:gd name="T7" fmla="*/ 17 h 17"/>
                <a:gd name="T8" fmla="*/ 15 w 15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9526705" y="3301693"/>
            <a:ext cx="360363" cy="360363"/>
            <a:chOff x="9166226" y="3952875"/>
            <a:chExt cx="360363" cy="360363"/>
          </a:xfrm>
          <a:solidFill>
            <a:schemeClr val="bg1"/>
          </a:solidFill>
        </p:grpSpPr>
        <p:sp>
          <p:nvSpPr>
            <p:cNvPr id="75" name="Freeform 24"/>
            <p:cNvSpPr>
              <a:spLocks/>
            </p:cNvSpPr>
            <p:nvPr/>
          </p:nvSpPr>
          <p:spPr bwMode="auto">
            <a:xfrm>
              <a:off x="9166226" y="4071938"/>
              <a:ext cx="360363" cy="241300"/>
            </a:xfrm>
            <a:custGeom>
              <a:avLst/>
              <a:gdLst>
                <a:gd name="T0" fmla="*/ 94 w 96"/>
                <a:gd name="T1" fmla="*/ 60 h 64"/>
                <a:gd name="T2" fmla="*/ 92 w 96"/>
                <a:gd name="T3" fmla="*/ 60 h 64"/>
                <a:gd name="T4" fmla="*/ 92 w 96"/>
                <a:gd name="T5" fmla="*/ 2 h 64"/>
                <a:gd name="T6" fmla="*/ 90 w 96"/>
                <a:gd name="T7" fmla="*/ 0 h 64"/>
                <a:gd name="T8" fmla="*/ 78 w 96"/>
                <a:gd name="T9" fmla="*/ 0 h 64"/>
                <a:gd name="T10" fmla="*/ 76 w 96"/>
                <a:gd name="T11" fmla="*/ 2 h 64"/>
                <a:gd name="T12" fmla="*/ 76 w 96"/>
                <a:gd name="T13" fmla="*/ 60 h 64"/>
                <a:gd name="T14" fmla="*/ 68 w 96"/>
                <a:gd name="T15" fmla="*/ 60 h 64"/>
                <a:gd name="T16" fmla="*/ 68 w 96"/>
                <a:gd name="T17" fmla="*/ 30 h 64"/>
                <a:gd name="T18" fmla="*/ 66 w 96"/>
                <a:gd name="T19" fmla="*/ 28 h 64"/>
                <a:gd name="T20" fmla="*/ 54 w 96"/>
                <a:gd name="T21" fmla="*/ 28 h 64"/>
                <a:gd name="T22" fmla="*/ 52 w 96"/>
                <a:gd name="T23" fmla="*/ 30 h 64"/>
                <a:gd name="T24" fmla="*/ 52 w 96"/>
                <a:gd name="T25" fmla="*/ 60 h 64"/>
                <a:gd name="T26" fmla="*/ 44 w 96"/>
                <a:gd name="T27" fmla="*/ 60 h 64"/>
                <a:gd name="T28" fmla="*/ 44 w 96"/>
                <a:gd name="T29" fmla="*/ 22 h 64"/>
                <a:gd name="T30" fmla="*/ 42 w 96"/>
                <a:gd name="T31" fmla="*/ 20 h 64"/>
                <a:gd name="T32" fmla="*/ 30 w 96"/>
                <a:gd name="T33" fmla="*/ 20 h 64"/>
                <a:gd name="T34" fmla="*/ 28 w 96"/>
                <a:gd name="T35" fmla="*/ 22 h 64"/>
                <a:gd name="T36" fmla="*/ 28 w 96"/>
                <a:gd name="T37" fmla="*/ 60 h 64"/>
                <a:gd name="T38" fmla="*/ 20 w 96"/>
                <a:gd name="T39" fmla="*/ 60 h 64"/>
                <a:gd name="T40" fmla="*/ 20 w 96"/>
                <a:gd name="T41" fmla="*/ 42 h 64"/>
                <a:gd name="T42" fmla="*/ 18 w 96"/>
                <a:gd name="T43" fmla="*/ 40 h 64"/>
                <a:gd name="T44" fmla="*/ 6 w 96"/>
                <a:gd name="T45" fmla="*/ 40 h 64"/>
                <a:gd name="T46" fmla="*/ 4 w 96"/>
                <a:gd name="T47" fmla="*/ 42 h 64"/>
                <a:gd name="T48" fmla="*/ 4 w 96"/>
                <a:gd name="T49" fmla="*/ 60 h 64"/>
                <a:gd name="T50" fmla="*/ 2 w 96"/>
                <a:gd name="T51" fmla="*/ 60 h 64"/>
                <a:gd name="T52" fmla="*/ 0 w 96"/>
                <a:gd name="T53" fmla="*/ 62 h 64"/>
                <a:gd name="T54" fmla="*/ 2 w 96"/>
                <a:gd name="T55" fmla="*/ 64 h 64"/>
                <a:gd name="T56" fmla="*/ 94 w 96"/>
                <a:gd name="T57" fmla="*/ 64 h 64"/>
                <a:gd name="T58" fmla="*/ 96 w 96"/>
                <a:gd name="T59" fmla="*/ 62 h 64"/>
                <a:gd name="T60" fmla="*/ 94 w 96"/>
                <a:gd name="T6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64">
                  <a:moveTo>
                    <a:pt x="9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2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29"/>
                    <a:pt x="67" y="28"/>
                    <a:pt x="6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28"/>
                    <a:pt x="52" y="29"/>
                    <a:pt x="52" y="3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8" y="21"/>
                    <a:pt x="28" y="2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19" y="40"/>
                    <a:pt x="18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4" y="41"/>
                    <a:pt x="4" y="4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61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61"/>
                    <a:pt x="95" y="60"/>
                    <a:pt x="9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25"/>
            <p:cNvSpPr>
              <a:spLocks/>
            </p:cNvSpPr>
            <p:nvPr/>
          </p:nvSpPr>
          <p:spPr bwMode="auto">
            <a:xfrm>
              <a:off x="9188451" y="3952875"/>
              <a:ext cx="315913" cy="195263"/>
            </a:xfrm>
            <a:custGeom>
              <a:avLst/>
              <a:gdLst>
                <a:gd name="T0" fmla="*/ 6 w 84"/>
                <a:gd name="T1" fmla="*/ 52 h 52"/>
                <a:gd name="T2" fmla="*/ 12 w 84"/>
                <a:gd name="T3" fmla="*/ 46 h 52"/>
                <a:gd name="T4" fmla="*/ 12 w 84"/>
                <a:gd name="T5" fmla="*/ 44 h 52"/>
                <a:gd name="T6" fmla="*/ 27 w 84"/>
                <a:gd name="T7" fmla="*/ 31 h 52"/>
                <a:gd name="T8" fmla="*/ 30 w 84"/>
                <a:gd name="T9" fmla="*/ 32 h 52"/>
                <a:gd name="T10" fmla="*/ 35 w 84"/>
                <a:gd name="T11" fmla="*/ 30 h 52"/>
                <a:gd name="T12" fmla="*/ 48 w 84"/>
                <a:gd name="T13" fmla="*/ 34 h 52"/>
                <a:gd name="T14" fmla="*/ 54 w 84"/>
                <a:gd name="T15" fmla="*/ 40 h 52"/>
                <a:gd name="T16" fmla="*/ 60 w 84"/>
                <a:gd name="T17" fmla="*/ 34 h 52"/>
                <a:gd name="T18" fmla="*/ 59 w 84"/>
                <a:gd name="T19" fmla="*/ 31 h 52"/>
                <a:gd name="T20" fmla="*/ 76 w 84"/>
                <a:gd name="T21" fmla="*/ 12 h 52"/>
                <a:gd name="T22" fmla="*/ 78 w 84"/>
                <a:gd name="T23" fmla="*/ 12 h 52"/>
                <a:gd name="T24" fmla="*/ 84 w 84"/>
                <a:gd name="T25" fmla="*/ 6 h 52"/>
                <a:gd name="T26" fmla="*/ 78 w 84"/>
                <a:gd name="T27" fmla="*/ 0 h 52"/>
                <a:gd name="T28" fmla="*/ 72 w 84"/>
                <a:gd name="T29" fmla="*/ 6 h 52"/>
                <a:gd name="T30" fmla="*/ 73 w 84"/>
                <a:gd name="T31" fmla="*/ 9 h 52"/>
                <a:gd name="T32" fmla="*/ 56 w 84"/>
                <a:gd name="T33" fmla="*/ 28 h 52"/>
                <a:gd name="T34" fmla="*/ 54 w 84"/>
                <a:gd name="T35" fmla="*/ 28 h 52"/>
                <a:gd name="T36" fmla="*/ 49 w 84"/>
                <a:gd name="T37" fmla="*/ 30 h 52"/>
                <a:gd name="T38" fmla="*/ 36 w 84"/>
                <a:gd name="T39" fmla="*/ 26 h 52"/>
                <a:gd name="T40" fmla="*/ 30 w 84"/>
                <a:gd name="T41" fmla="*/ 20 h 52"/>
                <a:gd name="T42" fmla="*/ 24 w 84"/>
                <a:gd name="T43" fmla="*/ 26 h 52"/>
                <a:gd name="T44" fmla="*/ 24 w 84"/>
                <a:gd name="T45" fmla="*/ 28 h 52"/>
                <a:gd name="T46" fmla="*/ 9 w 84"/>
                <a:gd name="T47" fmla="*/ 41 h 52"/>
                <a:gd name="T48" fmla="*/ 6 w 84"/>
                <a:gd name="T49" fmla="*/ 40 h 52"/>
                <a:gd name="T50" fmla="*/ 0 w 84"/>
                <a:gd name="T51" fmla="*/ 46 h 52"/>
                <a:gd name="T52" fmla="*/ 6 w 84"/>
                <a:gd name="T5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52">
                  <a:moveTo>
                    <a:pt x="6" y="52"/>
                  </a:moveTo>
                  <a:cubicBezTo>
                    <a:pt x="9" y="52"/>
                    <a:pt x="12" y="49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9" y="32"/>
                    <a:pt x="30" y="32"/>
                  </a:cubicBezTo>
                  <a:cubicBezTo>
                    <a:pt x="32" y="32"/>
                    <a:pt x="34" y="31"/>
                    <a:pt x="35" y="30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7"/>
                    <a:pt x="51" y="40"/>
                    <a:pt x="54" y="40"/>
                  </a:cubicBezTo>
                  <a:cubicBezTo>
                    <a:pt x="57" y="40"/>
                    <a:pt x="60" y="37"/>
                    <a:pt x="60" y="34"/>
                  </a:cubicBezTo>
                  <a:cubicBezTo>
                    <a:pt x="60" y="33"/>
                    <a:pt x="60" y="32"/>
                    <a:pt x="59" y="3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2"/>
                    <a:pt x="77" y="12"/>
                    <a:pt x="78" y="12"/>
                  </a:cubicBezTo>
                  <a:cubicBezTo>
                    <a:pt x="81" y="12"/>
                    <a:pt x="84" y="9"/>
                    <a:pt x="84" y="6"/>
                  </a:cubicBezTo>
                  <a:cubicBezTo>
                    <a:pt x="84" y="3"/>
                    <a:pt x="81" y="0"/>
                    <a:pt x="78" y="0"/>
                  </a:cubicBezTo>
                  <a:cubicBezTo>
                    <a:pt x="75" y="0"/>
                    <a:pt x="72" y="3"/>
                    <a:pt x="72" y="6"/>
                  </a:cubicBezTo>
                  <a:cubicBezTo>
                    <a:pt x="72" y="7"/>
                    <a:pt x="72" y="8"/>
                    <a:pt x="73" y="9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2" y="28"/>
                    <a:pt x="50" y="29"/>
                    <a:pt x="49" y="3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3" y="20"/>
                    <a:pt x="30" y="20"/>
                  </a:cubicBezTo>
                  <a:cubicBezTo>
                    <a:pt x="27" y="20"/>
                    <a:pt x="24" y="23"/>
                    <a:pt x="24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7" y="40"/>
                    <a:pt x="6" y="40"/>
                  </a:cubicBezTo>
                  <a:cubicBezTo>
                    <a:pt x="3" y="40"/>
                    <a:pt x="0" y="43"/>
                    <a:pt x="0" y="46"/>
                  </a:cubicBezTo>
                  <a:cubicBezTo>
                    <a:pt x="0" y="49"/>
                    <a:pt x="3" y="52"/>
                    <a:pt x="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95AEE8-2A1C-463E-9A9F-5C29CA9E3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09" y="3048475"/>
            <a:ext cx="920518" cy="92051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C14FF32-594D-4343-B41F-35E46B4A0CF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24" y="3242980"/>
            <a:ext cx="511827" cy="51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0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713" y="865651"/>
            <a:ext cx="337560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app Features are below with details.</a:t>
            </a: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713" y="273553"/>
            <a:ext cx="24675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rgbClr val="32425C"/>
                </a:solidFill>
                <a:latin typeface="+mj-lt"/>
              </a:rPr>
              <a:t>App Features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835926" y="1743075"/>
            <a:ext cx="1079969" cy="1066800"/>
            <a:chOff x="4279221" y="2033354"/>
            <a:chExt cx="1412875" cy="1395646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007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35926" y="3058593"/>
            <a:ext cx="1079969" cy="1066800"/>
            <a:chOff x="4279221" y="2033354"/>
            <a:chExt cx="1412875" cy="1395646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0DB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35926" y="4374111"/>
            <a:ext cx="1079969" cy="1066800"/>
            <a:chOff x="4279221" y="2033354"/>
            <a:chExt cx="1412875" cy="1395646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F0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76106" y="1743075"/>
            <a:ext cx="1079969" cy="1066800"/>
            <a:chOff x="4279221" y="2033354"/>
            <a:chExt cx="1412875" cy="1395646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D6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276106" y="3058593"/>
            <a:ext cx="1079969" cy="1066800"/>
            <a:chOff x="4279221" y="2033354"/>
            <a:chExt cx="1412875" cy="1395646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BC1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276106" y="4374111"/>
            <a:ext cx="1079969" cy="1066800"/>
            <a:chOff x="4279221" y="2033354"/>
            <a:chExt cx="1412875" cy="1395646"/>
          </a:xfrm>
        </p:grpSpPr>
        <p:sp>
          <p:nvSpPr>
            <p:cNvPr id="40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74712" y="1942048"/>
            <a:ext cx="3771100" cy="465658"/>
            <a:chOff x="874712" y="1952455"/>
            <a:chExt cx="3771100" cy="465658"/>
          </a:xfrm>
        </p:grpSpPr>
        <p:sp>
          <p:nvSpPr>
            <p:cNvPr id="43" name="TextBox 42"/>
            <p:cNvSpPr txBox="1"/>
            <p:nvPr/>
          </p:nvSpPr>
          <p:spPr>
            <a:xfrm>
              <a:off x="3725367" y="1952455"/>
              <a:ext cx="9204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32425C"/>
                  </a:solidFill>
                  <a:latin typeface="+mj-lt"/>
                </a:rPr>
                <a:t>Blood Group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74712" y="2236588"/>
              <a:ext cx="3771099" cy="1815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1500"/>
                </a:lnSpc>
              </a:pP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Organize with all blood group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74712" y="3235028"/>
            <a:ext cx="3771100" cy="658018"/>
            <a:chOff x="874712" y="1952455"/>
            <a:chExt cx="3771100" cy="658018"/>
          </a:xfrm>
        </p:grpSpPr>
        <p:sp>
          <p:nvSpPr>
            <p:cNvPr id="47" name="TextBox 46"/>
            <p:cNvSpPr txBox="1"/>
            <p:nvPr/>
          </p:nvSpPr>
          <p:spPr>
            <a:xfrm>
              <a:off x="4057509" y="1952455"/>
              <a:ext cx="58830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32425C"/>
                  </a:solidFill>
                  <a:latin typeface="+mj-lt"/>
                </a:rPr>
                <a:t>Security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74712" y="2236588"/>
              <a:ext cx="3771099" cy="373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1500"/>
                </a:lnSpc>
              </a:pP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For personal information User can trust us 100%. Because we always careful about user security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74712" y="4550546"/>
            <a:ext cx="3771100" cy="465658"/>
            <a:chOff x="874712" y="1952455"/>
            <a:chExt cx="3771100" cy="465658"/>
          </a:xfrm>
        </p:grpSpPr>
        <p:sp>
          <p:nvSpPr>
            <p:cNvPr id="50" name="TextBox 49"/>
            <p:cNvSpPr txBox="1"/>
            <p:nvPr/>
          </p:nvSpPr>
          <p:spPr>
            <a:xfrm>
              <a:off x="3786538" y="1952455"/>
              <a:ext cx="85927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32425C"/>
                  </a:solidFill>
                  <a:latin typeface="+mj-lt"/>
                </a:rPr>
                <a:t>Notification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74712" y="2236588"/>
              <a:ext cx="3771099" cy="1815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ts val="1500"/>
                </a:lnSpc>
              </a:pP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For blood request user will get notifications on up-to-date.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546188" y="1942048"/>
            <a:ext cx="7101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32425C"/>
                </a:solidFill>
                <a:latin typeface="+mj-lt"/>
              </a:rPr>
              <a:t>Reminder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546188" y="2226181"/>
            <a:ext cx="3771099" cy="181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Reminder for blood donating time and can track  activity.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46188" y="3235028"/>
            <a:ext cx="79258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32425C"/>
                </a:solidFill>
                <a:latin typeface="+mj-lt"/>
              </a:rPr>
              <a:t>Health tips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546188" y="3519161"/>
            <a:ext cx="3771099" cy="181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Some important daily health tips.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546188" y="4550546"/>
            <a:ext cx="12060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32425C"/>
                </a:solidFill>
                <a:latin typeface="+mj-lt"/>
              </a:rPr>
              <a:t>Donor Searching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546188" y="4834679"/>
            <a:ext cx="3771099" cy="181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User can search donor according to blood group.</a:t>
            </a:r>
          </a:p>
        </p:txBody>
      </p:sp>
      <p:sp>
        <p:nvSpPr>
          <p:cNvPr id="64" name="Freeform 63"/>
          <p:cNvSpPr>
            <a:spLocks noEditPoints="1"/>
          </p:cNvSpPr>
          <p:nvPr/>
        </p:nvSpPr>
        <p:spPr bwMode="auto">
          <a:xfrm>
            <a:off x="5195729" y="3410224"/>
            <a:ext cx="360363" cy="363538"/>
          </a:xfrm>
          <a:custGeom>
            <a:avLst/>
            <a:gdLst>
              <a:gd name="T0" fmla="*/ 30 w 96"/>
              <a:gd name="T1" fmla="*/ 96 h 96"/>
              <a:gd name="T2" fmla="*/ 60 w 96"/>
              <a:gd name="T3" fmla="*/ 66 h 96"/>
              <a:gd name="T4" fmla="*/ 57 w 96"/>
              <a:gd name="T5" fmla="*/ 54 h 96"/>
              <a:gd name="T6" fmla="*/ 69 w 96"/>
              <a:gd name="T7" fmla="*/ 42 h 96"/>
              <a:gd name="T8" fmla="*/ 76 w 96"/>
              <a:gd name="T9" fmla="*/ 42 h 96"/>
              <a:gd name="T10" fmla="*/ 76 w 96"/>
              <a:gd name="T11" fmla="*/ 35 h 96"/>
              <a:gd name="T12" fmla="*/ 77 w 96"/>
              <a:gd name="T13" fmla="*/ 34 h 96"/>
              <a:gd name="T14" fmla="*/ 84 w 96"/>
              <a:gd name="T15" fmla="*/ 34 h 96"/>
              <a:gd name="T16" fmla="*/ 84 w 96"/>
              <a:gd name="T17" fmla="*/ 27 h 96"/>
              <a:gd name="T18" fmla="*/ 85 w 96"/>
              <a:gd name="T19" fmla="*/ 26 h 96"/>
              <a:gd name="T20" fmla="*/ 92 w 96"/>
              <a:gd name="T21" fmla="*/ 26 h 96"/>
              <a:gd name="T22" fmla="*/ 92 w 96"/>
              <a:gd name="T23" fmla="*/ 19 h 96"/>
              <a:gd name="T24" fmla="*/ 96 w 96"/>
              <a:gd name="T25" fmla="*/ 15 h 96"/>
              <a:gd name="T26" fmla="*/ 96 w 96"/>
              <a:gd name="T27" fmla="*/ 0 h 96"/>
              <a:gd name="T28" fmla="*/ 81 w 96"/>
              <a:gd name="T29" fmla="*/ 0 h 96"/>
              <a:gd name="T30" fmla="*/ 42 w 96"/>
              <a:gd name="T31" fmla="*/ 39 h 96"/>
              <a:gd name="T32" fmla="*/ 30 w 96"/>
              <a:gd name="T33" fmla="*/ 36 h 96"/>
              <a:gd name="T34" fmla="*/ 0 w 96"/>
              <a:gd name="T35" fmla="*/ 66 h 96"/>
              <a:gd name="T36" fmla="*/ 30 w 96"/>
              <a:gd name="T37" fmla="*/ 96 h 96"/>
              <a:gd name="T38" fmla="*/ 22 w 96"/>
              <a:gd name="T39" fmla="*/ 66 h 96"/>
              <a:gd name="T40" fmla="*/ 30 w 96"/>
              <a:gd name="T41" fmla="*/ 74 h 96"/>
              <a:gd name="T42" fmla="*/ 22 w 96"/>
              <a:gd name="T43" fmla="*/ 82 h 96"/>
              <a:gd name="T44" fmla="*/ 14 w 96"/>
              <a:gd name="T45" fmla="*/ 74 h 96"/>
              <a:gd name="T46" fmla="*/ 22 w 96"/>
              <a:gd name="T47" fmla="*/ 6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6" h="96">
                <a:moveTo>
                  <a:pt x="30" y="96"/>
                </a:moveTo>
                <a:cubicBezTo>
                  <a:pt x="47" y="96"/>
                  <a:pt x="60" y="83"/>
                  <a:pt x="60" y="66"/>
                </a:cubicBezTo>
                <a:cubicBezTo>
                  <a:pt x="60" y="62"/>
                  <a:pt x="59" y="57"/>
                  <a:pt x="57" y="54"/>
                </a:cubicBezTo>
                <a:cubicBezTo>
                  <a:pt x="69" y="42"/>
                  <a:pt x="69" y="42"/>
                  <a:pt x="69" y="42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35"/>
                  <a:pt x="76" y="35"/>
                  <a:pt x="76" y="35"/>
                </a:cubicBezTo>
                <a:cubicBezTo>
                  <a:pt x="77" y="34"/>
                  <a:pt x="77" y="34"/>
                  <a:pt x="77" y="34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27"/>
                  <a:pt x="84" y="27"/>
                  <a:pt x="84" y="27"/>
                </a:cubicBezTo>
                <a:cubicBezTo>
                  <a:pt x="85" y="26"/>
                  <a:pt x="85" y="26"/>
                  <a:pt x="85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19"/>
                  <a:pt x="92" y="19"/>
                  <a:pt x="92" y="19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0"/>
                  <a:pt x="96" y="0"/>
                  <a:pt x="96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42" y="39"/>
                  <a:pt x="42" y="39"/>
                  <a:pt x="42" y="39"/>
                </a:cubicBezTo>
                <a:cubicBezTo>
                  <a:pt x="39" y="37"/>
                  <a:pt x="34" y="36"/>
                  <a:pt x="30" y="36"/>
                </a:cubicBezTo>
                <a:cubicBezTo>
                  <a:pt x="13" y="36"/>
                  <a:pt x="0" y="49"/>
                  <a:pt x="0" y="66"/>
                </a:cubicBezTo>
                <a:cubicBezTo>
                  <a:pt x="0" y="83"/>
                  <a:pt x="13" y="96"/>
                  <a:pt x="30" y="96"/>
                </a:cubicBezTo>
                <a:close/>
                <a:moveTo>
                  <a:pt x="22" y="66"/>
                </a:moveTo>
                <a:cubicBezTo>
                  <a:pt x="26" y="66"/>
                  <a:pt x="30" y="70"/>
                  <a:pt x="30" y="74"/>
                </a:cubicBezTo>
                <a:cubicBezTo>
                  <a:pt x="30" y="78"/>
                  <a:pt x="26" y="82"/>
                  <a:pt x="22" y="82"/>
                </a:cubicBezTo>
                <a:cubicBezTo>
                  <a:pt x="18" y="82"/>
                  <a:pt x="14" y="78"/>
                  <a:pt x="14" y="74"/>
                </a:cubicBezTo>
                <a:cubicBezTo>
                  <a:pt x="14" y="70"/>
                  <a:pt x="18" y="66"/>
                  <a:pt x="22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65" name="Group 64"/>
          <p:cNvGrpSpPr/>
          <p:nvPr/>
        </p:nvGrpSpPr>
        <p:grpSpPr>
          <a:xfrm>
            <a:off x="5194935" y="4726536"/>
            <a:ext cx="361950" cy="361950"/>
            <a:chOff x="3390900" y="3248025"/>
            <a:chExt cx="361950" cy="361950"/>
          </a:xfrm>
          <a:solidFill>
            <a:schemeClr val="bg1"/>
          </a:solidFill>
        </p:grpSpPr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3436938" y="3324225"/>
              <a:ext cx="269875" cy="225425"/>
            </a:xfrm>
            <a:custGeom>
              <a:avLst/>
              <a:gdLst>
                <a:gd name="T0" fmla="*/ 70 w 72"/>
                <a:gd name="T1" fmla="*/ 56 h 60"/>
                <a:gd name="T2" fmla="*/ 64 w 72"/>
                <a:gd name="T3" fmla="*/ 50 h 60"/>
                <a:gd name="T4" fmla="*/ 64 w 72"/>
                <a:gd name="T5" fmla="*/ 36 h 60"/>
                <a:gd name="T6" fmla="*/ 48 w 72"/>
                <a:gd name="T7" fmla="*/ 11 h 60"/>
                <a:gd name="T8" fmla="*/ 36 w 72"/>
                <a:gd name="T9" fmla="*/ 0 h 60"/>
                <a:gd name="T10" fmla="*/ 24 w 72"/>
                <a:gd name="T11" fmla="*/ 11 h 60"/>
                <a:gd name="T12" fmla="*/ 8 w 72"/>
                <a:gd name="T13" fmla="*/ 36 h 60"/>
                <a:gd name="T14" fmla="*/ 8 w 72"/>
                <a:gd name="T15" fmla="*/ 50 h 60"/>
                <a:gd name="T16" fmla="*/ 2 w 72"/>
                <a:gd name="T17" fmla="*/ 56 h 60"/>
                <a:gd name="T18" fmla="*/ 0 w 72"/>
                <a:gd name="T19" fmla="*/ 58 h 60"/>
                <a:gd name="T20" fmla="*/ 2 w 72"/>
                <a:gd name="T21" fmla="*/ 60 h 60"/>
                <a:gd name="T22" fmla="*/ 70 w 72"/>
                <a:gd name="T23" fmla="*/ 60 h 60"/>
                <a:gd name="T24" fmla="*/ 72 w 72"/>
                <a:gd name="T25" fmla="*/ 58 h 60"/>
                <a:gd name="T26" fmla="*/ 70 w 72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60">
                  <a:moveTo>
                    <a:pt x="70" y="56"/>
                  </a:moveTo>
                  <a:cubicBezTo>
                    <a:pt x="67" y="56"/>
                    <a:pt x="64" y="53"/>
                    <a:pt x="64" y="50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25"/>
                    <a:pt x="58" y="15"/>
                    <a:pt x="48" y="11"/>
                  </a:cubicBezTo>
                  <a:cubicBezTo>
                    <a:pt x="47" y="5"/>
                    <a:pt x="42" y="0"/>
                    <a:pt x="36" y="0"/>
                  </a:cubicBezTo>
                  <a:cubicBezTo>
                    <a:pt x="30" y="0"/>
                    <a:pt x="25" y="5"/>
                    <a:pt x="24" y="11"/>
                  </a:cubicBezTo>
                  <a:cubicBezTo>
                    <a:pt x="14" y="15"/>
                    <a:pt x="8" y="25"/>
                    <a:pt x="8" y="36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5" y="56"/>
                    <a:pt x="2" y="56"/>
                  </a:cubicBezTo>
                  <a:cubicBezTo>
                    <a:pt x="1" y="56"/>
                    <a:pt x="0" y="57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1" y="60"/>
                    <a:pt x="72" y="59"/>
                    <a:pt x="72" y="58"/>
                  </a:cubicBezTo>
                  <a:cubicBezTo>
                    <a:pt x="72" y="57"/>
                    <a:pt x="71" y="56"/>
                    <a:pt x="7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3533775" y="3565525"/>
              <a:ext cx="76200" cy="44450"/>
            </a:xfrm>
            <a:custGeom>
              <a:avLst/>
              <a:gdLst>
                <a:gd name="T0" fmla="*/ 18 w 20"/>
                <a:gd name="T1" fmla="*/ 0 h 12"/>
                <a:gd name="T2" fmla="*/ 2 w 20"/>
                <a:gd name="T3" fmla="*/ 0 h 12"/>
                <a:gd name="T4" fmla="*/ 0 w 20"/>
                <a:gd name="T5" fmla="*/ 2 h 12"/>
                <a:gd name="T6" fmla="*/ 10 w 20"/>
                <a:gd name="T7" fmla="*/ 12 h 12"/>
                <a:gd name="T8" fmla="*/ 20 w 20"/>
                <a:gd name="T9" fmla="*/ 2 h 12"/>
                <a:gd name="T10" fmla="*/ 18 w 20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"/>
                    <a:pt x="4" y="12"/>
                    <a:pt x="10" y="12"/>
                  </a:cubicBezTo>
                  <a:cubicBezTo>
                    <a:pt x="16" y="12"/>
                    <a:pt x="20" y="8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3436938" y="3294063"/>
              <a:ext cx="96838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3390900" y="3248025"/>
              <a:ext cx="142875" cy="142875"/>
            </a:xfrm>
            <a:custGeom>
              <a:avLst/>
              <a:gdLst>
                <a:gd name="T0" fmla="*/ 36 w 38"/>
                <a:gd name="T1" fmla="*/ 4 h 38"/>
                <a:gd name="T2" fmla="*/ 38 w 38"/>
                <a:gd name="T3" fmla="*/ 2 h 38"/>
                <a:gd name="T4" fmla="*/ 36 w 38"/>
                <a:gd name="T5" fmla="*/ 0 h 38"/>
                <a:gd name="T6" fmla="*/ 0 w 38"/>
                <a:gd name="T7" fmla="*/ 36 h 38"/>
                <a:gd name="T8" fmla="*/ 2 w 38"/>
                <a:gd name="T9" fmla="*/ 38 h 38"/>
                <a:gd name="T10" fmla="*/ 4 w 38"/>
                <a:gd name="T11" fmla="*/ 36 h 38"/>
                <a:gd name="T12" fmla="*/ 36 w 38"/>
                <a:gd name="T1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8">
                  <a:moveTo>
                    <a:pt x="36" y="4"/>
                  </a:moveTo>
                  <a:cubicBezTo>
                    <a:pt x="37" y="4"/>
                    <a:pt x="38" y="3"/>
                    <a:pt x="38" y="2"/>
                  </a:cubicBezTo>
                  <a:cubicBezTo>
                    <a:pt x="38" y="1"/>
                    <a:pt x="37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7"/>
                    <a:pt x="1" y="38"/>
                    <a:pt x="2" y="38"/>
                  </a:cubicBezTo>
                  <a:cubicBezTo>
                    <a:pt x="3" y="38"/>
                    <a:pt x="4" y="37"/>
                    <a:pt x="4" y="36"/>
                  </a:cubicBezTo>
                  <a:cubicBezTo>
                    <a:pt x="4" y="18"/>
                    <a:pt x="18" y="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3609975" y="3294063"/>
              <a:ext cx="96838" cy="96838"/>
            </a:xfrm>
            <a:custGeom>
              <a:avLst/>
              <a:gdLst>
                <a:gd name="T0" fmla="*/ 2 w 26"/>
                <a:gd name="T1" fmla="*/ 0 h 26"/>
                <a:gd name="T2" fmla="*/ 0 w 26"/>
                <a:gd name="T3" fmla="*/ 2 h 26"/>
                <a:gd name="T4" fmla="*/ 2 w 26"/>
                <a:gd name="T5" fmla="*/ 4 h 26"/>
                <a:gd name="T6" fmla="*/ 22 w 26"/>
                <a:gd name="T7" fmla="*/ 24 h 26"/>
                <a:gd name="T8" fmla="*/ 24 w 26"/>
                <a:gd name="T9" fmla="*/ 26 h 26"/>
                <a:gd name="T10" fmla="*/ 26 w 26"/>
                <a:gd name="T11" fmla="*/ 24 h 26"/>
                <a:gd name="T12" fmla="*/ 2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3" y="4"/>
                    <a:pt x="22" y="13"/>
                    <a:pt x="22" y="24"/>
                  </a:cubicBezTo>
                  <a:cubicBezTo>
                    <a:pt x="22" y="25"/>
                    <a:pt x="23" y="26"/>
                    <a:pt x="24" y="26"/>
                  </a:cubicBezTo>
                  <a:cubicBezTo>
                    <a:pt x="25" y="26"/>
                    <a:pt x="26" y="25"/>
                    <a:pt x="26" y="24"/>
                  </a:cubicBezTo>
                  <a:cubicBezTo>
                    <a:pt x="26" y="11"/>
                    <a:pt x="15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3609975" y="3248025"/>
              <a:ext cx="142875" cy="142875"/>
            </a:xfrm>
            <a:custGeom>
              <a:avLst/>
              <a:gdLst>
                <a:gd name="T0" fmla="*/ 2 w 38"/>
                <a:gd name="T1" fmla="*/ 0 h 38"/>
                <a:gd name="T2" fmla="*/ 0 w 38"/>
                <a:gd name="T3" fmla="*/ 2 h 38"/>
                <a:gd name="T4" fmla="*/ 2 w 38"/>
                <a:gd name="T5" fmla="*/ 4 h 38"/>
                <a:gd name="T6" fmla="*/ 34 w 38"/>
                <a:gd name="T7" fmla="*/ 36 h 38"/>
                <a:gd name="T8" fmla="*/ 36 w 38"/>
                <a:gd name="T9" fmla="*/ 38 h 38"/>
                <a:gd name="T10" fmla="*/ 38 w 38"/>
                <a:gd name="T11" fmla="*/ 36 h 38"/>
                <a:gd name="T12" fmla="*/ 2 w 38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0" y="4"/>
                    <a:pt x="34" y="18"/>
                    <a:pt x="34" y="36"/>
                  </a:cubicBezTo>
                  <a:cubicBezTo>
                    <a:pt x="34" y="37"/>
                    <a:pt x="35" y="38"/>
                    <a:pt x="36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16"/>
                    <a:pt x="2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54571" y="2095500"/>
            <a:ext cx="360363" cy="361950"/>
            <a:chOff x="5554663" y="3248025"/>
            <a:chExt cx="360363" cy="361950"/>
          </a:xfrm>
          <a:solidFill>
            <a:schemeClr val="bg1"/>
          </a:solidFill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574357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66102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4357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66102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5554663" y="3368675"/>
              <a:ext cx="360363" cy="241300"/>
            </a:xfrm>
            <a:custGeom>
              <a:avLst/>
              <a:gdLst>
                <a:gd name="T0" fmla="*/ 2 w 96"/>
                <a:gd name="T1" fmla="*/ 64 h 64"/>
                <a:gd name="T2" fmla="*/ 96 w 96"/>
                <a:gd name="T3" fmla="*/ 62 h 64"/>
                <a:gd name="T4" fmla="*/ 0 w 96"/>
                <a:gd name="T5" fmla="*/ 0 h 64"/>
                <a:gd name="T6" fmla="*/ 10 w 96"/>
                <a:gd name="T7" fmla="*/ 32 h 64"/>
                <a:gd name="T8" fmla="*/ 10 w 96"/>
                <a:gd name="T9" fmla="*/ 28 h 64"/>
                <a:gd name="T10" fmla="*/ 24 w 96"/>
                <a:gd name="T11" fmla="*/ 16 h 64"/>
                <a:gd name="T12" fmla="*/ 8 w 96"/>
                <a:gd name="T13" fmla="*/ 14 h 64"/>
                <a:gd name="T14" fmla="*/ 24 w 96"/>
                <a:gd name="T15" fmla="*/ 12 h 64"/>
                <a:gd name="T16" fmla="*/ 26 w 96"/>
                <a:gd name="T17" fmla="*/ 4 h 64"/>
                <a:gd name="T18" fmla="*/ 28 w 96"/>
                <a:gd name="T19" fmla="*/ 12 h 64"/>
                <a:gd name="T20" fmla="*/ 46 w 96"/>
                <a:gd name="T21" fmla="*/ 6 h 64"/>
                <a:gd name="T22" fmla="*/ 50 w 96"/>
                <a:gd name="T23" fmla="*/ 6 h 64"/>
                <a:gd name="T24" fmla="*/ 68 w 96"/>
                <a:gd name="T25" fmla="*/ 12 h 64"/>
                <a:gd name="T26" fmla="*/ 70 w 96"/>
                <a:gd name="T27" fmla="*/ 4 h 64"/>
                <a:gd name="T28" fmla="*/ 72 w 96"/>
                <a:gd name="T29" fmla="*/ 12 h 64"/>
                <a:gd name="T30" fmla="*/ 88 w 96"/>
                <a:gd name="T31" fmla="*/ 14 h 64"/>
                <a:gd name="T32" fmla="*/ 72 w 96"/>
                <a:gd name="T33" fmla="*/ 16 h 64"/>
                <a:gd name="T34" fmla="*/ 86 w 96"/>
                <a:gd name="T35" fmla="*/ 28 h 64"/>
                <a:gd name="T36" fmla="*/ 86 w 96"/>
                <a:gd name="T37" fmla="*/ 32 h 64"/>
                <a:gd name="T38" fmla="*/ 72 w 96"/>
                <a:gd name="T39" fmla="*/ 44 h 64"/>
                <a:gd name="T40" fmla="*/ 88 w 96"/>
                <a:gd name="T41" fmla="*/ 46 h 64"/>
                <a:gd name="T42" fmla="*/ 72 w 96"/>
                <a:gd name="T43" fmla="*/ 48 h 64"/>
                <a:gd name="T44" fmla="*/ 70 w 96"/>
                <a:gd name="T45" fmla="*/ 56 h 64"/>
                <a:gd name="T46" fmla="*/ 68 w 96"/>
                <a:gd name="T47" fmla="*/ 48 h 64"/>
                <a:gd name="T48" fmla="*/ 50 w 96"/>
                <a:gd name="T49" fmla="*/ 54 h 64"/>
                <a:gd name="T50" fmla="*/ 46 w 96"/>
                <a:gd name="T51" fmla="*/ 54 h 64"/>
                <a:gd name="T52" fmla="*/ 28 w 96"/>
                <a:gd name="T53" fmla="*/ 48 h 64"/>
                <a:gd name="T54" fmla="*/ 26 w 96"/>
                <a:gd name="T55" fmla="*/ 56 h 64"/>
                <a:gd name="T56" fmla="*/ 24 w 96"/>
                <a:gd name="T57" fmla="*/ 48 h 64"/>
                <a:gd name="T58" fmla="*/ 8 w 96"/>
                <a:gd name="T59" fmla="*/ 46 h 64"/>
                <a:gd name="T60" fmla="*/ 24 w 96"/>
                <a:gd name="T61" fmla="*/ 44 h 64"/>
                <a:gd name="T62" fmla="*/ 10 w 96"/>
                <a:gd name="T6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64">
                  <a:moveTo>
                    <a:pt x="0" y="62"/>
                  </a:move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2"/>
                  </a:lnTo>
                  <a:close/>
                  <a:moveTo>
                    <a:pt x="10" y="32"/>
                  </a:move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4"/>
                    <a:pt x="28" y="5"/>
                    <a:pt x="28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8" y="4"/>
                  </a:cubicBezTo>
                  <a:cubicBezTo>
                    <a:pt x="49" y="4"/>
                    <a:pt x="50" y="5"/>
                    <a:pt x="50" y="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9" y="4"/>
                    <a:pt x="70" y="4"/>
                  </a:cubicBezTo>
                  <a:cubicBezTo>
                    <a:pt x="71" y="4"/>
                    <a:pt x="72" y="5"/>
                    <a:pt x="72" y="6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7" y="12"/>
                    <a:pt x="88" y="13"/>
                    <a:pt x="88" y="14"/>
                  </a:cubicBezTo>
                  <a:cubicBezTo>
                    <a:pt x="88" y="15"/>
                    <a:pt x="87" y="16"/>
                    <a:pt x="8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9"/>
                    <a:pt x="88" y="30"/>
                  </a:cubicBezTo>
                  <a:cubicBezTo>
                    <a:pt x="88" y="31"/>
                    <a:pt x="87" y="32"/>
                    <a:pt x="86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8" y="45"/>
                    <a:pt x="88" y="46"/>
                  </a:cubicBezTo>
                  <a:cubicBezTo>
                    <a:pt x="88" y="47"/>
                    <a:pt x="87" y="48"/>
                    <a:pt x="86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ubicBezTo>
                    <a:pt x="69" y="56"/>
                    <a:pt x="68" y="55"/>
                    <a:pt x="68" y="5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5"/>
                    <a:pt x="49" y="56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5"/>
                    <a:pt x="27" y="56"/>
                    <a:pt x="26" y="56"/>
                  </a:cubicBezTo>
                  <a:cubicBezTo>
                    <a:pt x="25" y="56"/>
                    <a:pt x="24" y="55"/>
                    <a:pt x="24" y="5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8" y="47"/>
                    <a:pt x="8" y="46"/>
                  </a:cubicBezTo>
                  <a:cubicBezTo>
                    <a:pt x="8" y="45"/>
                    <a:pt x="9" y="44"/>
                    <a:pt x="1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5554663" y="3248025"/>
              <a:ext cx="360363" cy="106363"/>
            </a:xfrm>
            <a:custGeom>
              <a:avLst/>
              <a:gdLst>
                <a:gd name="T0" fmla="*/ 94 w 96"/>
                <a:gd name="T1" fmla="*/ 8 h 28"/>
                <a:gd name="T2" fmla="*/ 80 w 96"/>
                <a:gd name="T3" fmla="*/ 8 h 28"/>
                <a:gd name="T4" fmla="*/ 80 w 96"/>
                <a:gd name="T5" fmla="*/ 2 h 28"/>
                <a:gd name="T6" fmla="*/ 78 w 96"/>
                <a:gd name="T7" fmla="*/ 0 h 28"/>
                <a:gd name="T8" fmla="*/ 66 w 96"/>
                <a:gd name="T9" fmla="*/ 0 h 28"/>
                <a:gd name="T10" fmla="*/ 64 w 96"/>
                <a:gd name="T11" fmla="*/ 2 h 28"/>
                <a:gd name="T12" fmla="*/ 64 w 96"/>
                <a:gd name="T13" fmla="*/ 8 h 28"/>
                <a:gd name="T14" fmla="*/ 32 w 96"/>
                <a:gd name="T15" fmla="*/ 8 h 28"/>
                <a:gd name="T16" fmla="*/ 32 w 96"/>
                <a:gd name="T17" fmla="*/ 2 h 28"/>
                <a:gd name="T18" fmla="*/ 30 w 96"/>
                <a:gd name="T19" fmla="*/ 0 h 28"/>
                <a:gd name="T20" fmla="*/ 18 w 96"/>
                <a:gd name="T21" fmla="*/ 0 h 28"/>
                <a:gd name="T22" fmla="*/ 16 w 96"/>
                <a:gd name="T23" fmla="*/ 2 h 28"/>
                <a:gd name="T24" fmla="*/ 16 w 96"/>
                <a:gd name="T25" fmla="*/ 8 h 28"/>
                <a:gd name="T26" fmla="*/ 2 w 96"/>
                <a:gd name="T27" fmla="*/ 8 h 28"/>
                <a:gd name="T28" fmla="*/ 0 w 96"/>
                <a:gd name="T29" fmla="*/ 10 h 28"/>
                <a:gd name="T30" fmla="*/ 0 w 96"/>
                <a:gd name="T31" fmla="*/ 28 h 28"/>
                <a:gd name="T32" fmla="*/ 96 w 96"/>
                <a:gd name="T33" fmla="*/ 28 h 28"/>
                <a:gd name="T34" fmla="*/ 96 w 96"/>
                <a:gd name="T35" fmla="*/ 10 h 28"/>
                <a:gd name="T36" fmla="*/ 94 w 96"/>
                <a:gd name="T37" fmla="*/ 8 h 28"/>
                <a:gd name="T38" fmla="*/ 28 w 96"/>
                <a:gd name="T39" fmla="*/ 16 h 28"/>
                <a:gd name="T40" fmla="*/ 20 w 96"/>
                <a:gd name="T41" fmla="*/ 16 h 28"/>
                <a:gd name="T42" fmla="*/ 20 w 96"/>
                <a:gd name="T43" fmla="*/ 4 h 28"/>
                <a:gd name="T44" fmla="*/ 28 w 96"/>
                <a:gd name="T45" fmla="*/ 4 h 28"/>
                <a:gd name="T46" fmla="*/ 28 w 96"/>
                <a:gd name="T47" fmla="*/ 16 h 28"/>
                <a:gd name="T48" fmla="*/ 76 w 96"/>
                <a:gd name="T49" fmla="*/ 16 h 28"/>
                <a:gd name="T50" fmla="*/ 68 w 96"/>
                <a:gd name="T51" fmla="*/ 16 h 28"/>
                <a:gd name="T52" fmla="*/ 68 w 96"/>
                <a:gd name="T53" fmla="*/ 4 h 28"/>
                <a:gd name="T54" fmla="*/ 76 w 96"/>
                <a:gd name="T55" fmla="*/ 4 h 28"/>
                <a:gd name="T56" fmla="*/ 76 w 96"/>
                <a:gd name="T5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28">
                  <a:moveTo>
                    <a:pt x="94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9"/>
                    <a:pt x="95" y="8"/>
                    <a:pt x="94" y="8"/>
                  </a:cubicBezTo>
                  <a:close/>
                  <a:moveTo>
                    <a:pt x="28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6"/>
                  </a:lnTo>
                  <a:close/>
                  <a:moveTo>
                    <a:pt x="76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677202" y="3421143"/>
            <a:ext cx="352425" cy="360362"/>
            <a:chOff x="7726363" y="3609976"/>
            <a:chExt cx="352425" cy="360362"/>
          </a:xfrm>
          <a:solidFill>
            <a:schemeClr val="bg1"/>
          </a:solidFill>
        </p:grpSpPr>
        <p:sp>
          <p:nvSpPr>
            <p:cNvPr id="80" name="Oval 100"/>
            <p:cNvSpPr>
              <a:spLocks noChangeArrowheads="1"/>
            </p:cNvSpPr>
            <p:nvPr/>
          </p:nvSpPr>
          <p:spPr bwMode="auto">
            <a:xfrm>
              <a:off x="7756525" y="3609976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101"/>
            <p:cNvSpPr>
              <a:spLocks/>
            </p:cNvSpPr>
            <p:nvPr/>
          </p:nvSpPr>
          <p:spPr bwMode="auto">
            <a:xfrm>
              <a:off x="7726363" y="3744913"/>
              <a:ext cx="180975" cy="225425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102"/>
            <p:cNvSpPr>
              <a:spLocks noEditPoints="1"/>
            </p:cNvSpPr>
            <p:nvPr/>
          </p:nvSpPr>
          <p:spPr bwMode="auto">
            <a:xfrm>
              <a:off x="7861300" y="3624263"/>
              <a:ext cx="217488" cy="225425"/>
            </a:xfrm>
            <a:custGeom>
              <a:avLst/>
              <a:gdLst>
                <a:gd name="T0" fmla="*/ 4 w 58"/>
                <a:gd name="T1" fmla="*/ 0 h 60"/>
                <a:gd name="T2" fmla="*/ 8 w 58"/>
                <a:gd name="T3" fmla="*/ 12 h 60"/>
                <a:gd name="T4" fmla="*/ 0 w 58"/>
                <a:gd name="T5" fmla="*/ 28 h 60"/>
                <a:gd name="T6" fmla="*/ 16 w 58"/>
                <a:gd name="T7" fmla="*/ 28 h 60"/>
                <a:gd name="T8" fmla="*/ 16 w 58"/>
                <a:gd name="T9" fmla="*/ 34 h 60"/>
                <a:gd name="T10" fmla="*/ 9 w 58"/>
                <a:gd name="T11" fmla="*/ 60 h 60"/>
                <a:gd name="T12" fmla="*/ 58 w 58"/>
                <a:gd name="T13" fmla="*/ 60 h 60"/>
                <a:gd name="T14" fmla="*/ 58 w 58"/>
                <a:gd name="T15" fmla="*/ 0 h 60"/>
                <a:gd name="T16" fmla="*/ 4 w 58"/>
                <a:gd name="T17" fmla="*/ 0 h 60"/>
                <a:gd name="T18" fmla="*/ 51 w 58"/>
                <a:gd name="T19" fmla="*/ 13 h 60"/>
                <a:gd name="T20" fmla="*/ 45 w 58"/>
                <a:gd name="T21" fmla="*/ 31 h 60"/>
                <a:gd name="T22" fmla="*/ 44 w 58"/>
                <a:gd name="T23" fmla="*/ 32 h 60"/>
                <a:gd name="T24" fmla="*/ 43 w 58"/>
                <a:gd name="T25" fmla="*/ 32 h 60"/>
                <a:gd name="T26" fmla="*/ 32 w 58"/>
                <a:gd name="T27" fmla="*/ 26 h 60"/>
                <a:gd name="T28" fmla="*/ 26 w 58"/>
                <a:gd name="T29" fmla="*/ 44 h 60"/>
                <a:gd name="T30" fmla="*/ 24 w 58"/>
                <a:gd name="T31" fmla="*/ 46 h 60"/>
                <a:gd name="T32" fmla="*/ 23 w 58"/>
                <a:gd name="T33" fmla="*/ 46 h 60"/>
                <a:gd name="T34" fmla="*/ 22 w 58"/>
                <a:gd name="T35" fmla="*/ 43 h 60"/>
                <a:gd name="T36" fmla="*/ 29 w 58"/>
                <a:gd name="T37" fmla="*/ 23 h 60"/>
                <a:gd name="T38" fmla="*/ 31 w 58"/>
                <a:gd name="T39" fmla="*/ 22 h 60"/>
                <a:gd name="T40" fmla="*/ 32 w 58"/>
                <a:gd name="T41" fmla="*/ 22 h 60"/>
                <a:gd name="T42" fmla="*/ 42 w 58"/>
                <a:gd name="T43" fmla="*/ 27 h 60"/>
                <a:gd name="T44" fmla="*/ 48 w 58"/>
                <a:gd name="T45" fmla="*/ 11 h 60"/>
                <a:gd name="T46" fmla="*/ 50 w 58"/>
                <a:gd name="T47" fmla="*/ 10 h 60"/>
                <a:gd name="T48" fmla="*/ 51 w 58"/>
                <a:gd name="T49" fmla="*/ 1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" h="60">
                  <a:moveTo>
                    <a:pt x="4" y="0"/>
                  </a:moveTo>
                  <a:cubicBezTo>
                    <a:pt x="7" y="3"/>
                    <a:pt x="8" y="7"/>
                    <a:pt x="8" y="12"/>
                  </a:cubicBezTo>
                  <a:cubicBezTo>
                    <a:pt x="8" y="19"/>
                    <a:pt x="5" y="24"/>
                    <a:pt x="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44"/>
                    <a:pt x="14" y="53"/>
                    <a:pt x="9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4" y="0"/>
                  </a:lnTo>
                  <a:close/>
                  <a:moveTo>
                    <a:pt x="51" y="13"/>
                  </a:move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5" y="32"/>
                    <a:pt x="44" y="32"/>
                  </a:cubicBezTo>
                  <a:cubicBezTo>
                    <a:pt x="44" y="32"/>
                    <a:pt x="43" y="32"/>
                    <a:pt x="43" y="32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5"/>
                    <a:pt x="25" y="46"/>
                    <a:pt x="24" y="46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2" y="45"/>
                    <a:pt x="21" y="44"/>
                    <a:pt x="22" y="4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2"/>
                    <a:pt x="30" y="22"/>
                    <a:pt x="31" y="22"/>
                  </a:cubicBezTo>
                  <a:cubicBezTo>
                    <a:pt x="31" y="22"/>
                    <a:pt x="32" y="22"/>
                    <a:pt x="32" y="22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9" y="10"/>
                    <a:pt x="50" y="10"/>
                  </a:cubicBezTo>
                  <a:cubicBezTo>
                    <a:pt x="51" y="10"/>
                    <a:pt x="52" y="12"/>
                    <a:pt x="5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681770" y="4726536"/>
            <a:ext cx="361951" cy="361951"/>
            <a:chOff x="3390900" y="3248025"/>
            <a:chExt cx="361951" cy="361951"/>
          </a:xfrm>
          <a:solidFill>
            <a:schemeClr val="bg1"/>
          </a:solidFill>
        </p:grpSpPr>
        <p:sp>
          <p:nvSpPr>
            <p:cNvPr id="84" name="Freeform 31"/>
            <p:cNvSpPr>
              <a:spLocks/>
            </p:cNvSpPr>
            <p:nvPr/>
          </p:nvSpPr>
          <p:spPr bwMode="auto">
            <a:xfrm>
              <a:off x="3390900" y="3248025"/>
              <a:ext cx="241300" cy="301625"/>
            </a:xfrm>
            <a:custGeom>
              <a:avLst/>
              <a:gdLst>
                <a:gd name="T0" fmla="*/ 64 w 64"/>
                <a:gd name="T1" fmla="*/ 54 h 80"/>
                <a:gd name="T2" fmla="*/ 56 w 64"/>
                <a:gd name="T3" fmla="*/ 51 h 80"/>
                <a:gd name="T4" fmla="*/ 48 w 64"/>
                <a:gd name="T5" fmla="*/ 48 h 80"/>
                <a:gd name="T6" fmla="*/ 48 w 64"/>
                <a:gd name="T7" fmla="*/ 41 h 80"/>
                <a:gd name="T8" fmla="*/ 54 w 64"/>
                <a:gd name="T9" fmla="*/ 29 h 80"/>
                <a:gd name="T10" fmla="*/ 56 w 64"/>
                <a:gd name="T11" fmla="*/ 24 h 80"/>
                <a:gd name="T12" fmla="*/ 54 w 64"/>
                <a:gd name="T13" fmla="*/ 18 h 80"/>
                <a:gd name="T14" fmla="*/ 56 w 64"/>
                <a:gd name="T15" fmla="*/ 7 h 80"/>
                <a:gd name="T16" fmla="*/ 41 w 64"/>
                <a:gd name="T17" fmla="*/ 0 h 80"/>
                <a:gd name="T18" fmla="*/ 41 w 64"/>
                <a:gd name="T19" fmla="*/ 0 h 80"/>
                <a:gd name="T20" fmla="*/ 27 w 64"/>
                <a:gd name="T21" fmla="*/ 6 h 80"/>
                <a:gd name="T22" fmla="*/ 22 w 64"/>
                <a:gd name="T23" fmla="*/ 7 h 80"/>
                <a:gd name="T24" fmla="*/ 22 w 64"/>
                <a:gd name="T25" fmla="*/ 19 h 80"/>
                <a:gd name="T26" fmla="*/ 20 w 64"/>
                <a:gd name="T27" fmla="*/ 20 h 80"/>
                <a:gd name="T28" fmla="*/ 20 w 64"/>
                <a:gd name="T29" fmla="*/ 24 h 80"/>
                <a:gd name="T30" fmla="*/ 22 w 64"/>
                <a:gd name="T31" fmla="*/ 29 h 80"/>
                <a:gd name="T32" fmla="*/ 28 w 64"/>
                <a:gd name="T33" fmla="*/ 41 h 80"/>
                <a:gd name="T34" fmla="*/ 28 w 64"/>
                <a:gd name="T35" fmla="*/ 48 h 80"/>
                <a:gd name="T36" fmla="*/ 20 w 64"/>
                <a:gd name="T37" fmla="*/ 51 h 80"/>
                <a:gd name="T38" fmla="*/ 2 w 64"/>
                <a:gd name="T39" fmla="*/ 61 h 80"/>
                <a:gd name="T40" fmla="*/ 0 w 64"/>
                <a:gd name="T41" fmla="*/ 78 h 80"/>
                <a:gd name="T42" fmla="*/ 1 w 64"/>
                <a:gd name="T43" fmla="*/ 79 h 80"/>
                <a:gd name="T44" fmla="*/ 2 w 64"/>
                <a:gd name="T45" fmla="*/ 80 h 80"/>
                <a:gd name="T46" fmla="*/ 54 w 64"/>
                <a:gd name="T47" fmla="*/ 80 h 80"/>
                <a:gd name="T48" fmla="*/ 52 w 64"/>
                <a:gd name="T49" fmla="*/ 72 h 80"/>
                <a:gd name="T50" fmla="*/ 64 w 64"/>
                <a:gd name="T51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80">
                  <a:moveTo>
                    <a:pt x="64" y="54"/>
                  </a:moveTo>
                  <a:cubicBezTo>
                    <a:pt x="61" y="53"/>
                    <a:pt x="59" y="52"/>
                    <a:pt x="56" y="51"/>
                  </a:cubicBezTo>
                  <a:cubicBezTo>
                    <a:pt x="53" y="50"/>
                    <a:pt x="50" y="49"/>
                    <a:pt x="48" y="48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0" y="40"/>
                    <a:pt x="54" y="36"/>
                    <a:pt x="54" y="29"/>
                  </a:cubicBezTo>
                  <a:cubicBezTo>
                    <a:pt x="55" y="28"/>
                    <a:pt x="56" y="26"/>
                    <a:pt x="56" y="24"/>
                  </a:cubicBezTo>
                  <a:cubicBezTo>
                    <a:pt x="56" y="21"/>
                    <a:pt x="56" y="19"/>
                    <a:pt x="54" y="18"/>
                  </a:cubicBezTo>
                  <a:cubicBezTo>
                    <a:pt x="55" y="16"/>
                    <a:pt x="57" y="12"/>
                    <a:pt x="56" y="7"/>
                  </a:cubicBezTo>
                  <a:cubicBezTo>
                    <a:pt x="55" y="2"/>
                    <a:pt x="47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6" y="0"/>
                    <a:pt x="29" y="1"/>
                    <a:pt x="27" y="6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19" y="10"/>
                    <a:pt x="21" y="16"/>
                    <a:pt x="22" y="19"/>
                  </a:cubicBezTo>
                  <a:cubicBezTo>
                    <a:pt x="21" y="19"/>
                    <a:pt x="21" y="19"/>
                    <a:pt x="20" y="20"/>
                  </a:cubicBezTo>
                  <a:cubicBezTo>
                    <a:pt x="20" y="21"/>
                    <a:pt x="20" y="22"/>
                    <a:pt x="20" y="24"/>
                  </a:cubicBezTo>
                  <a:cubicBezTo>
                    <a:pt x="20" y="26"/>
                    <a:pt x="21" y="28"/>
                    <a:pt x="22" y="29"/>
                  </a:cubicBezTo>
                  <a:cubicBezTo>
                    <a:pt x="22" y="36"/>
                    <a:pt x="26" y="40"/>
                    <a:pt x="28" y="41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6" y="49"/>
                    <a:pt x="23" y="50"/>
                    <a:pt x="20" y="51"/>
                  </a:cubicBezTo>
                  <a:cubicBezTo>
                    <a:pt x="11" y="54"/>
                    <a:pt x="4" y="56"/>
                    <a:pt x="2" y="61"/>
                  </a:cubicBezTo>
                  <a:cubicBezTo>
                    <a:pt x="0" y="67"/>
                    <a:pt x="0" y="78"/>
                    <a:pt x="0" y="78"/>
                  </a:cubicBezTo>
                  <a:cubicBezTo>
                    <a:pt x="0" y="79"/>
                    <a:pt x="0" y="79"/>
                    <a:pt x="1" y="79"/>
                  </a:cubicBezTo>
                  <a:cubicBezTo>
                    <a:pt x="1" y="80"/>
                    <a:pt x="1" y="80"/>
                    <a:pt x="2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3" y="78"/>
                    <a:pt x="52" y="75"/>
                    <a:pt x="52" y="72"/>
                  </a:cubicBezTo>
                  <a:cubicBezTo>
                    <a:pt x="52" y="64"/>
                    <a:pt x="57" y="57"/>
                    <a:pt x="6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32"/>
            <p:cNvSpPr>
              <a:spLocks noEditPoints="1"/>
            </p:cNvSpPr>
            <p:nvPr/>
          </p:nvSpPr>
          <p:spPr bwMode="auto">
            <a:xfrm>
              <a:off x="3602038" y="3459163"/>
              <a:ext cx="150813" cy="150813"/>
            </a:xfrm>
            <a:custGeom>
              <a:avLst/>
              <a:gdLst>
                <a:gd name="T0" fmla="*/ 39 w 40"/>
                <a:gd name="T1" fmla="*/ 37 h 40"/>
                <a:gd name="T2" fmla="*/ 31 w 40"/>
                <a:gd name="T3" fmla="*/ 29 h 40"/>
                <a:gd name="T4" fmla="*/ 29 w 40"/>
                <a:gd name="T5" fmla="*/ 26 h 40"/>
                <a:gd name="T6" fmla="*/ 32 w 40"/>
                <a:gd name="T7" fmla="*/ 16 h 40"/>
                <a:gd name="T8" fmla="*/ 16 w 40"/>
                <a:gd name="T9" fmla="*/ 0 h 40"/>
                <a:gd name="T10" fmla="*/ 0 w 40"/>
                <a:gd name="T11" fmla="*/ 16 h 40"/>
                <a:gd name="T12" fmla="*/ 16 w 40"/>
                <a:gd name="T13" fmla="*/ 32 h 40"/>
                <a:gd name="T14" fmla="*/ 26 w 40"/>
                <a:gd name="T15" fmla="*/ 29 h 40"/>
                <a:gd name="T16" fmla="*/ 29 w 40"/>
                <a:gd name="T17" fmla="*/ 31 h 40"/>
                <a:gd name="T18" fmla="*/ 37 w 40"/>
                <a:gd name="T19" fmla="*/ 39 h 40"/>
                <a:gd name="T20" fmla="*/ 38 w 40"/>
                <a:gd name="T21" fmla="*/ 40 h 40"/>
                <a:gd name="T22" fmla="*/ 39 w 40"/>
                <a:gd name="T23" fmla="*/ 39 h 40"/>
                <a:gd name="T24" fmla="*/ 39 w 40"/>
                <a:gd name="T25" fmla="*/ 37 h 40"/>
                <a:gd name="T26" fmla="*/ 16 w 40"/>
                <a:gd name="T27" fmla="*/ 28 h 40"/>
                <a:gd name="T28" fmla="*/ 4 w 40"/>
                <a:gd name="T29" fmla="*/ 16 h 40"/>
                <a:gd name="T30" fmla="*/ 16 w 40"/>
                <a:gd name="T31" fmla="*/ 4 h 40"/>
                <a:gd name="T32" fmla="*/ 28 w 40"/>
                <a:gd name="T33" fmla="*/ 16 h 40"/>
                <a:gd name="T34" fmla="*/ 16 w 40"/>
                <a:gd name="T35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0">
                  <a:moveTo>
                    <a:pt x="39" y="37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3"/>
                    <a:pt x="32" y="20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0" y="32"/>
                    <a:pt x="23" y="31"/>
                    <a:pt x="26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40"/>
                    <a:pt x="37" y="40"/>
                    <a:pt x="38" y="40"/>
                  </a:cubicBezTo>
                  <a:cubicBezTo>
                    <a:pt x="39" y="40"/>
                    <a:pt x="39" y="40"/>
                    <a:pt x="39" y="39"/>
                  </a:cubicBezTo>
                  <a:cubicBezTo>
                    <a:pt x="40" y="39"/>
                    <a:pt x="40" y="37"/>
                    <a:pt x="39" y="37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0E2FFB5-1F4E-4D24-A556-1FA95E7E670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17" y="1840388"/>
            <a:ext cx="771585" cy="7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66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713" y="865651"/>
            <a:ext cx="16354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Benefits by this app</a:t>
            </a: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713" y="273553"/>
            <a:ext cx="307135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rgbClr val="32425C"/>
                </a:solidFill>
                <a:latin typeface="+mj-lt"/>
              </a:rPr>
              <a:t>Why this project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916815" y="1894734"/>
            <a:ext cx="5391603" cy="373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lnSpc>
                <a:spcPts val="15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algn="l"/>
            <a:r>
              <a:rPr lang="en-US" dirty="0"/>
              <a:t>Social work is a good thinking. For commercial we can use it for business  without lose main behavior of social work. We design this app for social work as a commercial view.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916815" y="2769432"/>
            <a:ext cx="713310" cy="704610"/>
            <a:chOff x="4279221" y="2033354"/>
            <a:chExt cx="1412875" cy="1395646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007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828638" y="2787310"/>
            <a:ext cx="3734587" cy="465658"/>
            <a:chOff x="6771488" y="3013879"/>
            <a:chExt cx="3734587" cy="465658"/>
          </a:xfrm>
        </p:grpSpPr>
        <p:sp>
          <p:nvSpPr>
            <p:cNvPr id="44" name="TextBox 43"/>
            <p:cNvSpPr txBox="1"/>
            <p:nvPr/>
          </p:nvSpPr>
          <p:spPr>
            <a:xfrm>
              <a:off x="6771488" y="3013879"/>
              <a:ext cx="7498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32425C"/>
                  </a:solidFill>
                  <a:latin typeface="+mj-lt"/>
                </a:rPr>
                <a:t>Marketing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71488" y="3298012"/>
              <a:ext cx="3734587" cy="1815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Any company can ad  by this app as a social work.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916815" y="3816886"/>
            <a:ext cx="713310" cy="704610"/>
            <a:chOff x="4279221" y="2033354"/>
            <a:chExt cx="1412875" cy="1395646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0DB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828638" y="3834764"/>
            <a:ext cx="3734587" cy="465658"/>
            <a:chOff x="6771488" y="3013879"/>
            <a:chExt cx="3734587" cy="465658"/>
          </a:xfrm>
        </p:grpSpPr>
        <p:sp>
          <p:nvSpPr>
            <p:cNvPr id="48" name="TextBox 47"/>
            <p:cNvSpPr txBox="1"/>
            <p:nvPr/>
          </p:nvSpPr>
          <p:spPr>
            <a:xfrm>
              <a:off x="6771488" y="3013879"/>
              <a:ext cx="9698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32425C"/>
                  </a:solidFill>
                  <a:latin typeface="+mj-lt"/>
                </a:rPr>
                <a:t>Helping hand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71488" y="3298012"/>
              <a:ext cx="3734587" cy="1815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One people can help more people by this app.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16815" y="4864340"/>
            <a:ext cx="713310" cy="704610"/>
            <a:chOff x="4279221" y="2033354"/>
            <a:chExt cx="1412875" cy="1395646"/>
          </a:xfrm>
        </p:grpSpPr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4279221" y="2081212"/>
              <a:ext cx="1412875" cy="1347788"/>
            </a:xfrm>
            <a:custGeom>
              <a:avLst/>
              <a:gdLst>
                <a:gd name="T0" fmla="*/ 36 w 374"/>
                <a:gd name="T1" fmla="*/ 145 h 356"/>
                <a:gd name="T2" fmla="*/ 118 w 374"/>
                <a:gd name="T3" fmla="*/ 65 h 356"/>
                <a:gd name="T4" fmla="*/ 271 w 374"/>
                <a:gd name="T5" fmla="*/ 39 h 356"/>
                <a:gd name="T6" fmla="*/ 353 w 374"/>
                <a:gd name="T7" fmla="*/ 207 h 356"/>
                <a:gd name="T8" fmla="*/ 128 w 374"/>
                <a:gd name="T9" fmla="*/ 310 h 356"/>
                <a:gd name="T10" fmla="*/ 35 w 374"/>
                <a:gd name="T11" fmla="*/ 218 h 356"/>
                <a:gd name="T12" fmla="*/ 36 w 374"/>
                <a:gd name="T13" fmla="*/ 145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" h="356">
                  <a:moveTo>
                    <a:pt x="36" y="145"/>
                  </a:moveTo>
                  <a:cubicBezTo>
                    <a:pt x="61" y="130"/>
                    <a:pt x="78" y="127"/>
                    <a:pt x="118" y="65"/>
                  </a:cubicBezTo>
                  <a:cubicBezTo>
                    <a:pt x="159" y="3"/>
                    <a:pt x="231" y="0"/>
                    <a:pt x="271" y="39"/>
                  </a:cubicBezTo>
                  <a:cubicBezTo>
                    <a:pt x="311" y="78"/>
                    <a:pt x="374" y="119"/>
                    <a:pt x="353" y="207"/>
                  </a:cubicBezTo>
                  <a:cubicBezTo>
                    <a:pt x="332" y="296"/>
                    <a:pt x="216" y="356"/>
                    <a:pt x="128" y="310"/>
                  </a:cubicBezTo>
                  <a:cubicBezTo>
                    <a:pt x="76" y="282"/>
                    <a:pt x="53" y="251"/>
                    <a:pt x="35" y="218"/>
                  </a:cubicBezTo>
                  <a:cubicBezTo>
                    <a:pt x="23" y="196"/>
                    <a:pt x="0" y="166"/>
                    <a:pt x="36" y="14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4377645" y="2033354"/>
              <a:ext cx="1216025" cy="1336675"/>
            </a:xfrm>
            <a:custGeom>
              <a:avLst/>
              <a:gdLst>
                <a:gd name="T0" fmla="*/ 223 w 322"/>
                <a:gd name="T1" fmla="*/ 21 h 353"/>
                <a:gd name="T2" fmla="*/ 113 w 322"/>
                <a:gd name="T3" fmla="*/ 52 h 353"/>
                <a:gd name="T4" fmla="*/ 14 w 322"/>
                <a:gd name="T5" fmla="*/ 172 h 353"/>
                <a:gd name="T6" fmla="*/ 119 w 322"/>
                <a:gd name="T7" fmla="*/ 327 h 353"/>
                <a:gd name="T8" fmla="*/ 320 w 322"/>
                <a:gd name="T9" fmla="*/ 183 h 353"/>
                <a:gd name="T10" fmla="*/ 287 w 322"/>
                <a:gd name="T11" fmla="*/ 56 h 353"/>
                <a:gd name="T12" fmla="*/ 223 w 322"/>
                <a:gd name="T13" fmla="*/ 2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" h="353">
                  <a:moveTo>
                    <a:pt x="223" y="21"/>
                  </a:moveTo>
                  <a:cubicBezTo>
                    <a:pt x="198" y="35"/>
                    <a:pt x="187" y="48"/>
                    <a:pt x="113" y="52"/>
                  </a:cubicBezTo>
                  <a:cubicBezTo>
                    <a:pt x="39" y="57"/>
                    <a:pt x="0" y="118"/>
                    <a:pt x="14" y="172"/>
                  </a:cubicBezTo>
                  <a:cubicBezTo>
                    <a:pt x="28" y="226"/>
                    <a:pt x="32" y="301"/>
                    <a:pt x="119" y="327"/>
                  </a:cubicBezTo>
                  <a:cubicBezTo>
                    <a:pt x="206" y="353"/>
                    <a:pt x="316" y="282"/>
                    <a:pt x="320" y="183"/>
                  </a:cubicBezTo>
                  <a:cubicBezTo>
                    <a:pt x="322" y="124"/>
                    <a:pt x="306" y="88"/>
                    <a:pt x="287" y="56"/>
                  </a:cubicBezTo>
                  <a:cubicBezTo>
                    <a:pt x="274" y="35"/>
                    <a:pt x="259" y="0"/>
                    <a:pt x="223" y="21"/>
                  </a:cubicBezTo>
                  <a:close/>
                </a:path>
              </a:pathLst>
            </a:custGeom>
            <a:solidFill>
              <a:srgbClr val="F0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28638" y="4882218"/>
            <a:ext cx="3734587" cy="465658"/>
            <a:chOff x="6771488" y="3013879"/>
            <a:chExt cx="3734587" cy="465658"/>
          </a:xfrm>
        </p:grpSpPr>
        <p:sp>
          <p:nvSpPr>
            <p:cNvPr id="51" name="TextBox 50"/>
            <p:cNvSpPr txBox="1"/>
            <p:nvPr/>
          </p:nvSpPr>
          <p:spPr>
            <a:xfrm>
              <a:off x="6771488" y="3013879"/>
              <a:ext cx="101059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32425C"/>
                  </a:solidFill>
                  <a:latin typeface="+mj-lt"/>
                </a:rPr>
                <a:t>Money saving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771488" y="3298012"/>
              <a:ext cx="3734587" cy="1815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It’s a huge idea that can save  money for any company.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7F6E165-D273-47C2-BD7A-C64E2579B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5" y="1509124"/>
            <a:ext cx="5187108" cy="5028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635E2-6CCF-4061-9B8A-678792E9698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91" y="3982643"/>
            <a:ext cx="407258" cy="4072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C1DDBB-0136-4696-99D6-3A62F1F65C2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590"/>
                    </a14:imgEffect>
                    <a14:imgEffect>
                      <a14:saturation sa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98" y="2855677"/>
            <a:ext cx="508243" cy="5082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86798-A53E-4CA6-B6DF-5F540413FDD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06" y="4950289"/>
            <a:ext cx="511827" cy="51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4713" y="865651"/>
            <a:ext cx="23255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SWOT analysis of our team. </a:t>
            </a: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4713" y="273553"/>
            <a:ext cx="32396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rgbClr val="32425C"/>
                </a:solidFill>
                <a:latin typeface="+mj-lt"/>
              </a:rPr>
              <a:t>SWOT Analysis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4763" y="3578225"/>
            <a:ext cx="12187237" cy="2424113"/>
          </a:xfrm>
          <a:custGeom>
            <a:avLst/>
            <a:gdLst>
              <a:gd name="T0" fmla="*/ 0 w 7680"/>
              <a:gd name="T1" fmla="*/ 158 h 1526"/>
              <a:gd name="T2" fmla="*/ 1764 w 7680"/>
              <a:gd name="T3" fmla="*/ 742 h 1526"/>
              <a:gd name="T4" fmla="*/ 3780 w 7680"/>
              <a:gd name="T5" fmla="*/ 622 h 1526"/>
              <a:gd name="T6" fmla="*/ 5678 w 7680"/>
              <a:gd name="T7" fmla="*/ 175 h 1526"/>
              <a:gd name="T8" fmla="*/ 7680 w 7680"/>
              <a:gd name="T9" fmla="*/ 822 h 1526"/>
              <a:gd name="T10" fmla="*/ 7680 w 7680"/>
              <a:gd name="T11" fmla="*/ 1390 h 1526"/>
              <a:gd name="T12" fmla="*/ 6236 w 7680"/>
              <a:gd name="T13" fmla="*/ 1286 h 1526"/>
              <a:gd name="T14" fmla="*/ 3317 w 7680"/>
              <a:gd name="T15" fmla="*/ 578 h 1526"/>
              <a:gd name="T16" fmla="*/ 724 w 7680"/>
              <a:gd name="T17" fmla="*/ 982 h 1526"/>
              <a:gd name="T18" fmla="*/ 0 w 7680"/>
              <a:gd name="T19" fmla="*/ 768 h 1526"/>
              <a:gd name="T20" fmla="*/ 0 w 7680"/>
              <a:gd name="T21" fmla="*/ 158 h 1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80" h="1526">
                <a:moveTo>
                  <a:pt x="0" y="158"/>
                </a:moveTo>
                <a:cubicBezTo>
                  <a:pt x="436" y="174"/>
                  <a:pt x="1204" y="438"/>
                  <a:pt x="1764" y="742"/>
                </a:cubicBezTo>
                <a:cubicBezTo>
                  <a:pt x="2324" y="1046"/>
                  <a:pt x="3100" y="1070"/>
                  <a:pt x="3780" y="622"/>
                </a:cubicBezTo>
                <a:cubicBezTo>
                  <a:pt x="4460" y="174"/>
                  <a:pt x="5089" y="0"/>
                  <a:pt x="5678" y="175"/>
                </a:cubicBezTo>
                <a:cubicBezTo>
                  <a:pt x="6268" y="350"/>
                  <a:pt x="7076" y="910"/>
                  <a:pt x="7680" y="822"/>
                </a:cubicBezTo>
                <a:cubicBezTo>
                  <a:pt x="7680" y="1390"/>
                  <a:pt x="7680" y="1390"/>
                  <a:pt x="7680" y="1390"/>
                </a:cubicBezTo>
                <a:cubicBezTo>
                  <a:pt x="7680" y="1390"/>
                  <a:pt x="7036" y="1526"/>
                  <a:pt x="6236" y="1286"/>
                </a:cubicBezTo>
                <a:cubicBezTo>
                  <a:pt x="5436" y="1046"/>
                  <a:pt x="4246" y="542"/>
                  <a:pt x="3317" y="578"/>
                </a:cubicBezTo>
                <a:cubicBezTo>
                  <a:pt x="2388" y="614"/>
                  <a:pt x="1260" y="1006"/>
                  <a:pt x="724" y="982"/>
                </a:cubicBezTo>
                <a:cubicBezTo>
                  <a:pt x="188" y="958"/>
                  <a:pt x="0" y="768"/>
                  <a:pt x="0" y="768"/>
                </a:cubicBezTo>
                <a:lnTo>
                  <a:pt x="0" y="158"/>
                </a:lnTo>
                <a:close/>
              </a:path>
            </a:pathLst>
          </a:custGeom>
          <a:solidFill>
            <a:srgbClr val="0DB04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4763" y="3511550"/>
            <a:ext cx="12187237" cy="2135188"/>
          </a:xfrm>
          <a:custGeom>
            <a:avLst/>
            <a:gdLst>
              <a:gd name="T0" fmla="*/ 0 w 7680"/>
              <a:gd name="T1" fmla="*/ 1088 h 1344"/>
              <a:gd name="T2" fmla="*/ 1708 w 7680"/>
              <a:gd name="T3" fmla="*/ 1328 h 1344"/>
              <a:gd name="T4" fmla="*/ 5308 w 7680"/>
              <a:gd name="T5" fmla="*/ 664 h 1344"/>
              <a:gd name="T6" fmla="*/ 7680 w 7680"/>
              <a:gd name="T7" fmla="*/ 1264 h 1344"/>
              <a:gd name="T8" fmla="*/ 7680 w 7680"/>
              <a:gd name="T9" fmla="*/ 376 h 1344"/>
              <a:gd name="T10" fmla="*/ 4532 w 7680"/>
              <a:gd name="T11" fmla="*/ 192 h 1344"/>
              <a:gd name="T12" fmla="*/ 0 w 7680"/>
              <a:gd name="T13" fmla="*/ 80 h 1344"/>
              <a:gd name="T14" fmla="*/ 0 w 7680"/>
              <a:gd name="T15" fmla="*/ 1088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0" h="1344">
                <a:moveTo>
                  <a:pt x="0" y="1088"/>
                </a:moveTo>
                <a:cubicBezTo>
                  <a:pt x="0" y="1088"/>
                  <a:pt x="532" y="1344"/>
                  <a:pt x="1708" y="1328"/>
                </a:cubicBezTo>
                <a:cubicBezTo>
                  <a:pt x="2884" y="1312"/>
                  <a:pt x="4004" y="624"/>
                  <a:pt x="5308" y="664"/>
                </a:cubicBezTo>
                <a:cubicBezTo>
                  <a:pt x="6612" y="704"/>
                  <a:pt x="7680" y="1264"/>
                  <a:pt x="7680" y="1264"/>
                </a:cubicBezTo>
                <a:cubicBezTo>
                  <a:pt x="7680" y="376"/>
                  <a:pt x="7680" y="376"/>
                  <a:pt x="7680" y="376"/>
                </a:cubicBezTo>
                <a:cubicBezTo>
                  <a:pt x="7680" y="376"/>
                  <a:pt x="5676" y="0"/>
                  <a:pt x="4532" y="192"/>
                </a:cubicBezTo>
                <a:cubicBezTo>
                  <a:pt x="3388" y="384"/>
                  <a:pt x="732" y="496"/>
                  <a:pt x="0" y="80"/>
                </a:cubicBezTo>
                <a:lnTo>
                  <a:pt x="0" y="1088"/>
                </a:lnTo>
                <a:close/>
              </a:path>
            </a:pathLst>
          </a:custGeom>
          <a:solidFill>
            <a:srgbClr val="0071B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025111" y="3884823"/>
            <a:ext cx="1388642" cy="1388642"/>
            <a:chOff x="4059108" y="2175085"/>
            <a:chExt cx="1388642" cy="1388642"/>
          </a:xfrm>
        </p:grpSpPr>
        <p:sp>
          <p:nvSpPr>
            <p:cNvPr id="14" name="Oval 13"/>
            <p:cNvSpPr/>
            <p:nvPr/>
          </p:nvSpPr>
          <p:spPr>
            <a:xfrm>
              <a:off x="4059108" y="2175085"/>
              <a:ext cx="1388642" cy="138864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8251" y="2460295"/>
              <a:ext cx="830356" cy="1015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+mj-lt"/>
                </a:rPr>
                <a:t>W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78246" y="3576716"/>
            <a:ext cx="1388642" cy="1388642"/>
            <a:chOff x="6744251" y="1866978"/>
            <a:chExt cx="1388642" cy="1388642"/>
          </a:xfrm>
        </p:grpSpPr>
        <p:sp>
          <p:nvSpPr>
            <p:cNvPr id="15" name="Oval 14"/>
            <p:cNvSpPr/>
            <p:nvPr/>
          </p:nvSpPr>
          <p:spPr>
            <a:xfrm>
              <a:off x="6744251" y="1866978"/>
              <a:ext cx="1388642" cy="138864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85911" y="2117563"/>
              <a:ext cx="705322" cy="1015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+mj-lt"/>
                </a:rPr>
                <a:t>O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71976" y="4154325"/>
            <a:ext cx="1388642" cy="1388642"/>
            <a:chOff x="1621615" y="2444587"/>
            <a:chExt cx="1388642" cy="1388642"/>
          </a:xfrm>
        </p:grpSpPr>
        <p:sp>
          <p:nvSpPr>
            <p:cNvPr id="13" name="Oval 12"/>
            <p:cNvSpPr/>
            <p:nvPr/>
          </p:nvSpPr>
          <p:spPr>
            <a:xfrm>
              <a:off x="1621615" y="2444587"/>
              <a:ext cx="1388642" cy="138864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73081" y="2669845"/>
              <a:ext cx="485710" cy="1015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+mj-lt"/>
                </a:rPr>
                <a:t>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531382" y="4088023"/>
            <a:ext cx="1388642" cy="1388642"/>
            <a:chOff x="9429394" y="2289385"/>
            <a:chExt cx="1388642" cy="1388642"/>
          </a:xfrm>
        </p:grpSpPr>
        <p:sp>
          <p:nvSpPr>
            <p:cNvPr id="16" name="Oval 15"/>
            <p:cNvSpPr/>
            <p:nvPr/>
          </p:nvSpPr>
          <p:spPr>
            <a:xfrm>
              <a:off x="9429394" y="2289385"/>
              <a:ext cx="1388642" cy="1388642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80860" y="2536495"/>
              <a:ext cx="485710" cy="1015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6600" dirty="0">
                  <a:solidFill>
                    <a:schemeClr val="bg1"/>
                  </a:solidFill>
                  <a:latin typeface="+mj-lt"/>
                </a:rPr>
                <a:t>T</a:t>
              </a:r>
              <a:endParaRPr lang="en-US" sz="6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441314" y="2339125"/>
            <a:ext cx="10499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071BB"/>
                </a:solidFill>
                <a:latin typeface="+mj-lt"/>
              </a:rPr>
              <a:t>Strength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4713" y="2697906"/>
            <a:ext cx="2183169" cy="373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are so confident about this project that’s why we can build it and we will.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7848" y="2697906"/>
            <a:ext cx="2183169" cy="373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 are not thinking about it because if we think about this it will come to us.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80983" y="2697906"/>
            <a:ext cx="2183169" cy="5662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 this project we can make  our confidence and experience more effective.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34119" y="2697906"/>
            <a:ext cx="2183169" cy="373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Laziness and careless is the big threat. So we all mind it.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20710" y="2339125"/>
            <a:ext cx="11974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DB04A"/>
                </a:solidFill>
                <a:latin typeface="+mj-lt"/>
              </a:rPr>
              <a:t>Weakness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28774" y="2339125"/>
            <a:ext cx="148758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F05A21"/>
                </a:solidFill>
                <a:latin typeface="+mj-lt"/>
              </a:rPr>
              <a:t>Opportunity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36174" y="2339125"/>
            <a:ext cx="7790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D6181F"/>
                </a:solidFill>
                <a:latin typeface="+mj-lt"/>
              </a:rPr>
              <a:t>Threat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763197" y="1871474"/>
            <a:ext cx="406200" cy="231154"/>
            <a:chOff x="10453688" y="2085975"/>
            <a:chExt cx="287337" cy="163513"/>
          </a:xfrm>
          <a:solidFill>
            <a:srgbClr val="0071BB"/>
          </a:solidFill>
          <a:effectLst/>
        </p:grpSpPr>
        <p:sp>
          <p:nvSpPr>
            <p:cNvPr id="36" name="Freeform 2072"/>
            <p:cNvSpPr>
              <a:spLocks/>
            </p:cNvSpPr>
            <p:nvPr/>
          </p:nvSpPr>
          <p:spPr bwMode="auto">
            <a:xfrm>
              <a:off x="10453688" y="2114550"/>
              <a:ext cx="49213" cy="106363"/>
            </a:xfrm>
            <a:custGeom>
              <a:avLst/>
              <a:gdLst>
                <a:gd name="T0" fmla="*/ 135 w 151"/>
                <a:gd name="T1" fmla="*/ 0 h 331"/>
                <a:gd name="T2" fmla="*/ 90 w 151"/>
                <a:gd name="T3" fmla="*/ 0 h 331"/>
                <a:gd name="T4" fmla="*/ 85 w 151"/>
                <a:gd name="T5" fmla="*/ 0 h 331"/>
                <a:gd name="T6" fmla="*/ 79 w 151"/>
                <a:gd name="T7" fmla="*/ 2 h 331"/>
                <a:gd name="T8" fmla="*/ 74 w 151"/>
                <a:gd name="T9" fmla="*/ 4 h 331"/>
                <a:gd name="T10" fmla="*/ 68 w 151"/>
                <a:gd name="T11" fmla="*/ 5 h 331"/>
                <a:gd name="T12" fmla="*/ 58 w 151"/>
                <a:gd name="T13" fmla="*/ 11 h 331"/>
                <a:gd name="T14" fmla="*/ 50 w 151"/>
                <a:gd name="T15" fmla="*/ 20 h 331"/>
                <a:gd name="T16" fmla="*/ 41 w 151"/>
                <a:gd name="T17" fmla="*/ 28 h 331"/>
                <a:gd name="T18" fmla="*/ 35 w 151"/>
                <a:gd name="T19" fmla="*/ 39 h 331"/>
                <a:gd name="T20" fmla="*/ 34 w 151"/>
                <a:gd name="T21" fmla="*/ 44 h 331"/>
                <a:gd name="T22" fmla="*/ 32 w 151"/>
                <a:gd name="T23" fmla="*/ 49 h 331"/>
                <a:gd name="T24" fmla="*/ 30 w 151"/>
                <a:gd name="T25" fmla="*/ 55 h 331"/>
                <a:gd name="T26" fmla="*/ 30 w 151"/>
                <a:gd name="T27" fmla="*/ 60 h 331"/>
                <a:gd name="T28" fmla="*/ 30 w 151"/>
                <a:gd name="T29" fmla="*/ 151 h 331"/>
                <a:gd name="T30" fmla="*/ 16 w 151"/>
                <a:gd name="T31" fmla="*/ 151 h 331"/>
                <a:gd name="T32" fmla="*/ 10 w 151"/>
                <a:gd name="T33" fmla="*/ 152 h 331"/>
                <a:gd name="T34" fmla="*/ 5 w 151"/>
                <a:gd name="T35" fmla="*/ 155 h 331"/>
                <a:gd name="T36" fmla="*/ 1 w 151"/>
                <a:gd name="T37" fmla="*/ 160 h 331"/>
                <a:gd name="T38" fmla="*/ 0 w 151"/>
                <a:gd name="T39" fmla="*/ 166 h 331"/>
                <a:gd name="T40" fmla="*/ 1 w 151"/>
                <a:gd name="T41" fmla="*/ 171 h 331"/>
                <a:gd name="T42" fmla="*/ 5 w 151"/>
                <a:gd name="T43" fmla="*/ 176 h 331"/>
                <a:gd name="T44" fmla="*/ 10 w 151"/>
                <a:gd name="T45" fmla="*/ 180 h 331"/>
                <a:gd name="T46" fmla="*/ 16 w 151"/>
                <a:gd name="T47" fmla="*/ 181 h 331"/>
                <a:gd name="T48" fmla="*/ 30 w 151"/>
                <a:gd name="T49" fmla="*/ 181 h 331"/>
                <a:gd name="T50" fmla="*/ 30 w 151"/>
                <a:gd name="T51" fmla="*/ 271 h 331"/>
                <a:gd name="T52" fmla="*/ 30 w 151"/>
                <a:gd name="T53" fmla="*/ 276 h 331"/>
                <a:gd name="T54" fmla="*/ 32 w 151"/>
                <a:gd name="T55" fmla="*/ 282 h 331"/>
                <a:gd name="T56" fmla="*/ 34 w 151"/>
                <a:gd name="T57" fmla="*/ 287 h 331"/>
                <a:gd name="T58" fmla="*/ 35 w 151"/>
                <a:gd name="T59" fmla="*/ 293 h 331"/>
                <a:gd name="T60" fmla="*/ 41 w 151"/>
                <a:gd name="T61" fmla="*/ 303 h 331"/>
                <a:gd name="T62" fmla="*/ 50 w 151"/>
                <a:gd name="T63" fmla="*/ 312 h 331"/>
                <a:gd name="T64" fmla="*/ 58 w 151"/>
                <a:gd name="T65" fmla="*/ 320 h 331"/>
                <a:gd name="T66" fmla="*/ 68 w 151"/>
                <a:gd name="T67" fmla="*/ 326 h 331"/>
                <a:gd name="T68" fmla="*/ 74 w 151"/>
                <a:gd name="T69" fmla="*/ 329 h 331"/>
                <a:gd name="T70" fmla="*/ 79 w 151"/>
                <a:gd name="T71" fmla="*/ 330 h 331"/>
                <a:gd name="T72" fmla="*/ 85 w 151"/>
                <a:gd name="T73" fmla="*/ 331 h 331"/>
                <a:gd name="T74" fmla="*/ 90 w 151"/>
                <a:gd name="T75" fmla="*/ 331 h 331"/>
                <a:gd name="T76" fmla="*/ 135 w 151"/>
                <a:gd name="T77" fmla="*/ 331 h 331"/>
                <a:gd name="T78" fmla="*/ 141 w 151"/>
                <a:gd name="T79" fmla="*/ 330 h 331"/>
                <a:gd name="T80" fmla="*/ 146 w 151"/>
                <a:gd name="T81" fmla="*/ 326 h 331"/>
                <a:gd name="T82" fmla="*/ 150 w 151"/>
                <a:gd name="T83" fmla="*/ 322 h 331"/>
                <a:gd name="T84" fmla="*/ 151 w 151"/>
                <a:gd name="T85" fmla="*/ 317 h 331"/>
                <a:gd name="T86" fmla="*/ 151 w 151"/>
                <a:gd name="T87" fmla="*/ 15 h 331"/>
                <a:gd name="T88" fmla="*/ 150 w 151"/>
                <a:gd name="T89" fmla="*/ 10 h 331"/>
                <a:gd name="T90" fmla="*/ 146 w 151"/>
                <a:gd name="T91" fmla="*/ 5 h 331"/>
                <a:gd name="T92" fmla="*/ 141 w 151"/>
                <a:gd name="T93" fmla="*/ 2 h 331"/>
                <a:gd name="T94" fmla="*/ 135 w 151"/>
                <a:gd name="T95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331">
                  <a:moveTo>
                    <a:pt x="135" y="0"/>
                  </a:moveTo>
                  <a:lnTo>
                    <a:pt x="90" y="0"/>
                  </a:lnTo>
                  <a:lnTo>
                    <a:pt x="85" y="0"/>
                  </a:lnTo>
                  <a:lnTo>
                    <a:pt x="79" y="2"/>
                  </a:lnTo>
                  <a:lnTo>
                    <a:pt x="74" y="4"/>
                  </a:lnTo>
                  <a:lnTo>
                    <a:pt x="68" y="5"/>
                  </a:lnTo>
                  <a:lnTo>
                    <a:pt x="58" y="11"/>
                  </a:lnTo>
                  <a:lnTo>
                    <a:pt x="50" y="20"/>
                  </a:lnTo>
                  <a:lnTo>
                    <a:pt x="41" y="28"/>
                  </a:lnTo>
                  <a:lnTo>
                    <a:pt x="35" y="39"/>
                  </a:lnTo>
                  <a:lnTo>
                    <a:pt x="34" y="44"/>
                  </a:lnTo>
                  <a:lnTo>
                    <a:pt x="32" y="49"/>
                  </a:lnTo>
                  <a:lnTo>
                    <a:pt x="30" y="55"/>
                  </a:lnTo>
                  <a:lnTo>
                    <a:pt x="30" y="60"/>
                  </a:lnTo>
                  <a:lnTo>
                    <a:pt x="30" y="151"/>
                  </a:lnTo>
                  <a:lnTo>
                    <a:pt x="16" y="151"/>
                  </a:lnTo>
                  <a:lnTo>
                    <a:pt x="10" y="152"/>
                  </a:lnTo>
                  <a:lnTo>
                    <a:pt x="5" y="155"/>
                  </a:lnTo>
                  <a:lnTo>
                    <a:pt x="1" y="160"/>
                  </a:lnTo>
                  <a:lnTo>
                    <a:pt x="0" y="166"/>
                  </a:lnTo>
                  <a:lnTo>
                    <a:pt x="1" y="171"/>
                  </a:lnTo>
                  <a:lnTo>
                    <a:pt x="5" y="176"/>
                  </a:lnTo>
                  <a:lnTo>
                    <a:pt x="10" y="180"/>
                  </a:lnTo>
                  <a:lnTo>
                    <a:pt x="16" y="181"/>
                  </a:lnTo>
                  <a:lnTo>
                    <a:pt x="30" y="181"/>
                  </a:lnTo>
                  <a:lnTo>
                    <a:pt x="30" y="271"/>
                  </a:lnTo>
                  <a:lnTo>
                    <a:pt x="30" y="276"/>
                  </a:lnTo>
                  <a:lnTo>
                    <a:pt x="32" y="282"/>
                  </a:lnTo>
                  <a:lnTo>
                    <a:pt x="34" y="287"/>
                  </a:lnTo>
                  <a:lnTo>
                    <a:pt x="35" y="293"/>
                  </a:lnTo>
                  <a:lnTo>
                    <a:pt x="41" y="303"/>
                  </a:lnTo>
                  <a:lnTo>
                    <a:pt x="50" y="312"/>
                  </a:lnTo>
                  <a:lnTo>
                    <a:pt x="58" y="320"/>
                  </a:lnTo>
                  <a:lnTo>
                    <a:pt x="68" y="326"/>
                  </a:lnTo>
                  <a:lnTo>
                    <a:pt x="74" y="329"/>
                  </a:lnTo>
                  <a:lnTo>
                    <a:pt x="79" y="330"/>
                  </a:lnTo>
                  <a:lnTo>
                    <a:pt x="85" y="331"/>
                  </a:lnTo>
                  <a:lnTo>
                    <a:pt x="90" y="331"/>
                  </a:lnTo>
                  <a:lnTo>
                    <a:pt x="135" y="331"/>
                  </a:lnTo>
                  <a:lnTo>
                    <a:pt x="141" y="330"/>
                  </a:lnTo>
                  <a:lnTo>
                    <a:pt x="146" y="326"/>
                  </a:lnTo>
                  <a:lnTo>
                    <a:pt x="150" y="322"/>
                  </a:lnTo>
                  <a:lnTo>
                    <a:pt x="151" y="317"/>
                  </a:lnTo>
                  <a:lnTo>
                    <a:pt x="151" y="15"/>
                  </a:lnTo>
                  <a:lnTo>
                    <a:pt x="150" y="10"/>
                  </a:lnTo>
                  <a:lnTo>
                    <a:pt x="146" y="5"/>
                  </a:lnTo>
                  <a:lnTo>
                    <a:pt x="141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073"/>
            <p:cNvSpPr>
              <a:spLocks/>
            </p:cNvSpPr>
            <p:nvPr/>
          </p:nvSpPr>
          <p:spPr bwMode="auto">
            <a:xfrm>
              <a:off x="10512425" y="2085975"/>
              <a:ext cx="171450" cy="163513"/>
            </a:xfrm>
            <a:custGeom>
              <a:avLst/>
              <a:gdLst>
                <a:gd name="T0" fmla="*/ 421 w 542"/>
                <a:gd name="T1" fmla="*/ 0 h 512"/>
                <a:gd name="T2" fmla="*/ 395 w 542"/>
                <a:gd name="T3" fmla="*/ 4 h 512"/>
                <a:gd name="T4" fmla="*/ 386 w 542"/>
                <a:gd name="T5" fmla="*/ 10 h 512"/>
                <a:gd name="T6" fmla="*/ 377 w 542"/>
                <a:gd name="T7" fmla="*/ 16 h 512"/>
                <a:gd name="T8" fmla="*/ 370 w 542"/>
                <a:gd name="T9" fmla="*/ 24 h 512"/>
                <a:gd name="T10" fmla="*/ 365 w 542"/>
                <a:gd name="T11" fmla="*/ 35 h 512"/>
                <a:gd name="T12" fmla="*/ 361 w 542"/>
                <a:gd name="T13" fmla="*/ 60 h 512"/>
                <a:gd name="T14" fmla="*/ 180 w 542"/>
                <a:gd name="T15" fmla="*/ 241 h 512"/>
                <a:gd name="T16" fmla="*/ 179 w 542"/>
                <a:gd name="T17" fmla="*/ 46 h 512"/>
                <a:gd name="T18" fmla="*/ 174 w 542"/>
                <a:gd name="T19" fmla="*/ 29 h 512"/>
                <a:gd name="T20" fmla="*/ 168 w 542"/>
                <a:gd name="T21" fmla="*/ 20 h 512"/>
                <a:gd name="T22" fmla="*/ 161 w 542"/>
                <a:gd name="T23" fmla="*/ 12 h 512"/>
                <a:gd name="T24" fmla="*/ 151 w 542"/>
                <a:gd name="T25" fmla="*/ 6 h 512"/>
                <a:gd name="T26" fmla="*/ 134 w 542"/>
                <a:gd name="T27" fmla="*/ 1 h 512"/>
                <a:gd name="T28" fmla="*/ 59 w 542"/>
                <a:gd name="T29" fmla="*/ 0 h 512"/>
                <a:gd name="T30" fmla="*/ 35 w 542"/>
                <a:gd name="T31" fmla="*/ 4 h 512"/>
                <a:gd name="T32" fmla="*/ 24 w 542"/>
                <a:gd name="T33" fmla="*/ 10 h 512"/>
                <a:gd name="T34" fmla="*/ 15 w 542"/>
                <a:gd name="T35" fmla="*/ 16 h 512"/>
                <a:gd name="T36" fmla="*/ 9 w 542"/>
                <a:gd name="T37" fmla="*/ 24 h 512"/>
                <a:gd name="T38" fmla="*/ 3 w 542"/>
                <a:gd name="T39" fmla="*/ 35 h 512"/>
                <a:gd name="T40" fmla="*/ 0 w 542"/>
                <a:gd name="T41" fmla="*/ 60 h 512"/>
                <a:gd name="T42" fmla="*/ 1 w 542"/>
                <a:gd name="T43" fmla="*/ 465 h 512"/>
                <a:gd name="T44" fmla="*/ 6 w 542"/>
                <a:gd name="T45" fmla="*/ 482 h 512"/>
                <a:gd name="T46" fmla="*/ 12 w 542"/>
                <a:gd name="T47" fmla="*/ 492 h 512"/>
                <a:gd name="T48" fmla="*/ 19 w 542"/>
                <a:gd name="T49" fmla="*/ 499 h 512"/>
                <a:gd name="T50" fmla="*/ 29 w 542"/>
                <a:gd name="T51" fmla="*/ 506 h 512"/>
                <a:gd name="T52" fmla="*/ 46 w 542"/>
                <a:gd name="T53" fmla="*/ 510 h 512"/>
                <a:gd name="T54" fmla="*/ 120 w 542"/>
                <a:gd name="T55" fmla="*/ 512 h 512"/>
                <a:gd name="T56" fmla="*/ 146 w 542"/>
                <a:gd name="T57" fmla="*/ 508 h 512"/>
                <a:gd name="T58" fmla="*/ 156 w 542"/>
                <a:gd name="T59" fmla="*/ 503 h 512"/>
                <a:gd name="T60" fmla="*/ 164 w 542"/>
                <a:gd name="T61" fmla="*/ 496 h 512"/>
                <a:gd name="T62" fmla="*/ 172 w 542"/>
                <a:gd name="T63" fmla="*/ 487 h 512"/>
                <a:gd name="T64" fmla="*/ 177 w 542"/>
                <a:gd name="T65" fmla="*/ 477 h 512"/>
                <a:gd name="T66" fmla="*/ 180 w 542"/>
                <a:gd name="T67" fmla="*/ 452 h 512"/>
                <a:gd name="T68" fmla="*/ 361 w 542"/>
                <a:gd name="T69" fmla="*/ 271 h 512"/>
                <a:gd name="T70" fmla="*/ 362 w 542"/>
                <a:gd name="T71" fmla="*/ 465 h 512"/>
                <a:gd name="T72" fmla="*/ 367 w 542"/>
                <a:gd name="T73" fmla="*/ 482 h 512"/>
                <a:gd name="T74" fmla="*/ 373 w 542"/>
                <a:gd name="T75" fmla="*/ 492 h 512"/>
                <a:gd name="T76" fmla="*/ 381 w 542"/>
                <a:gd name="T77" fmla="*/ 499 h 512"/>
                <a:gd name="T78" fmla="*/ 390 w 542"/>
                <a:gd name="T79" fmla="*/ 506 h 512"/>
                <a:gd name="T80" fmla="*/ 408 w 542"/>
                <a:gd name="T81" fmla="*/ 510 h 512"/>
                <a:gd name="T82" fmla="*/ 481 w 542"/>
                <a:gd name="T83" fmla="*/ 512 h 512"/>
                <a:gd name="T84" fmla="*/ 506 w 542"/>
                <a:gd name="T85" fmla="*/ 508 h 512"/>
                <a:gd name="T86" fmla="*/ 517 w 542"/>
                <a:gd name="T87" fmla="*/ 503 h 512"/>
                <a:gd name="T88" fmla="*/ 526 w 542"/>
                <a:gd name="T89" fmla="*/ 496 h 512"/>
                <a:gd name="T90" fmla="*/ 532 w 542"/>
                <a:gd name="T91" fmla="*/ 487 h 512"/>
                <a:gd name="T92" fmla="*/ 537 w 542"/>
                <a:gd name="T93" fmla="*/ 477 h 512"/>
                <a:gd name="T94" fmla="*/ 542 w 542"/>
                <a:gd name="T95" fmla="*/ 452 h 512"/>
                <a:gd name="T96" fmla="*/ 541 w 542"/>
                <a:gd name="T97" fmla="*/ 46 h 512"/>
                <a:gd name="T98" fmla="*/ 535 w 542"/>
                <a:gd name="T99" fmla="*/ 29 h 512"/>
                <a:gd name="T100" fmla="*/ 530 w 542"/>
                <a:gd name="T101" fmla="*/ 20 h 512"/>
                <a:gd name="T102" fmla="*/ 521 w 542"/>
                <a:gd name="T103" fmla="*/ 12 h 512"/>
                <a:gd name="T104" fmla="*/ 513 w 542"/>
                <a:gd name="T105" fmla="*/ 6 h 512"/>
                <a:gd name="T106" fmla="*/ 494 w 542"/>
                <a:gd name="T107" fmla="*/ 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2" h="512">
                  <a:moveTo>
                    <a:pt x="481" y="0"/>
                  </a:moveTo>
                  <a:lnTo>
                    <a:pt x="421" y="0"/>
                  </a:lnTo>
                  <a:lnTo>
                    <a:pt x="408" y="1"/>
                  </a:lnTo>
                  <a:lnTo>
                    <a:pt x="395" y="4"/>
                  </a:lnTo>
                  <a:lnTo>
                    <a:pt x="390" y="6"/>
                  </a:lnTo>
                  <a:lnTo>
                    <a:pt x="386" y="10"/>
                  </a:lnTo>
                  <a:lnTo>
                    <a:pt x="381" y="12"/>
                  </a:lnTo>
                  <a:lnTo>
                    <a:pt x="377" y="16"/>
                  </a:lnTo>
                  <a:lnTo>
                    <a:pt x="373" y="20"/>
                  </a:lnTo>
                  <a:lnTo>
                    <a:pt x="370" y="24"/>
                  </a:lnTo>
                  <a:lnTo>
                    <a:pt x="367" y="29"/>
                  </a:lnTo>
                  <a:lnTo>
                    <a:pt x="365" y="35"/>
                  </a:lnTo>
                  <a:lnTo>
                    <a:pt x="362" y="46"/>
                  </a:lnTo>
                  <a:lnTo>
                    <a:pt x="361" y="60"/>
                  </a:lnTo>
                  <a:lnTo>
                    <a:pt x="361" y="241"/>
                  </a:lnTo>
                  <a:lnTo>
                    <a:pt x="180" y="241"/>
                  </a:lnTo>
                  <a:lnTo>
                    <a:pt x="180" y="60"/>
                  </a:lnTo>
                  <a:lnTo>
                    <a:pt x="179" y="46"/>
                  </a:lnTo>
                  <a:lnTo>
                    <a:pt x="177" y="35"/>
                  </a:lnTo>
                  <a:lnTo>
                    <a:pt x="174" y="29"/>
                  </a:lnTo>
                  <a:lnTo>
                    <a:pt x="172" y="24"/>
                  </a:lnTo>
                  <a:lnTo>
                    <a:pt x="168" y="20"/>
                  </a:lnTo>
                  <a:lnTo>
                    <a:pt x="164" y="16"/>
                  </a:lnTo>
                  <a:lnTo>
                    <a:pt x="161" y="12"/>
                  </a:lnTo>
                  <a:lnTo>
                    <a:pt x="156" y="10"/>
                  </a:lnTo>
                  <a:lnTo>
                    <a:pt x="151" y="6"/>
                  </a:lnTo>
                  <a:lnTo>
                    <a:pt x="146" y="4"/>
                  </a:lnTo>
                  <a:lnTo>
                    <a:pt x="134" y="1"/>
                  </a:lnTo>
                  <a:lnTo>
                    <a:pt x="120" y="0"/>
                  </a:lnTo>
                  <a:lnTo>
                    <a:pt x="59" y="0"/>
                  </a:lnTo>
                  <a:lnTo>
                    <a:pt x="46" y="1"/>
                  </a:lnTo>
                  <a:lnTo>
                    <a:pt x="35" y="4"/>
                  </a:lnTo>
                  <a:lnTo>
                    <a:pt x="29" y="6"/>
                  </a:lnTo>
                  <a:lnTo>
                    <a:pt x="24" y="10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0"/>
                  </a:lnTo>
                  <a:lnTo>
                    <a:pt x="9" y="24"/>
                  </a:lnTo>
                  <a:lnTo>
                    <a:pt x="6" y="29"/>
                  </a:lnTo>
                  <a:lnTo>
                    <a:pt x="3" y="35"/>
                  </a:lnTo>
                  <a:lnTo>
                    <a:pt x="1" y="46"/>
                  </a:lnTo>
                  <a:lnTo>
                    <a:pt x="0" y="60"/>
                  </a:lnTo>
                  <a:lnTo>
                    <a:pt x="0" y="452"/>
                  </a:lnTo>
                  <a:lnTo>
                    <a:pt x="1" y="465"/>
                  </a:lnTo>
                  <a:lnTo>
                    <a:pt x="3" y="477"/>
                  </a:lnTo>
                  <a:lnTo>
                    <a:pt x="6" y="482"/>
                  </a:lnTo>
                  <a:lnTo>
                    <a:pt x="9" y="487"/>
                  </a:lnTo>
                  <a:lnTo>
                    <a:pt x="12" y="492"/>
                  </a:lnTo>
                  <a:lnTo>
                    <a:pt x="15" y="496"/>
                  </a:lnTo>
                  <a:lnTo>
                    <a:pt x="19" y="499"/>
                  </a:lnTo>
                  <a:lnTo>
                    <a:pt x="24" y="503"/>
                  </a:lnTo>
                  <a:lnTo>
                    <a:pt x="29" y="506"/>
                  </a:lnTo>
                  <a:lnTo>
                    <a:pt x="35" y="508"/>
                  </a:lnTo>
                  <a:lnTo>
                    <a:pt x="46" y="510"/>
                  </a:lnTo>
                  <a:lnTo>
                    <a:pt x="59" y="512"/>
                  </a:lnTo>
                  <a:lnTo>
                    <a:pt x="120" y="512"/>
                  </a:lnTo>
                  <a:lnTo>
                    <a:pt x="134" y="510"/>
                  </a:lnTo>
                  <a:lnTo>
                    <a:pt x="146" y="508"/>
                  </a:lnTo>
                  <a:lnTo>
                    <a:pt x="151" y="506"/>
                  </a:lnTo>
                  <a:lnTo>
                    <a:pt x="156" y="503"/>
                  </a:lnTo>
                  <a:lnTo>
                    <a:pt x="161" y="499"/>
                  </a:lnTo>
                  <a:lnTo>
                    <a:pt x="164" y="496"/>
                  </a:lnTo>
                  <a:lnTo>
                    <a:pt x="168" y="492"/>
                  </a:lnTo>
                  <a:lnTo>
                    <a:pt x="172" y="487"/>
                  </a:lnTo>
                  <a:lnTo>
                    <a:pt x="174" y="482"/>
                  </a:lnTo>
                  <a:lnTo>
                    <a:pt x="177" y="477"/>
                  </a:lnTo>
                  <a:lnTo>
                    <a:pt x="179" y="465"/>
                  </a:lnTo>
                  <a:lnTo>
                    <a:pt x="180" y="452"/>
                  </a:lnTo>
                  <a:lnTo>
                    <a:pt x="180" y="271"/>
                  </a:lnTo>
                  <a:lnTo>
                    <a:pt x="361" y="271"/>
                  </a:lnTo>
                  <a:lnTo>
                    <a:pt x="361" y="452"/>
                  </a:lnTo>
                  <a:lnTo>
                    <a:pt x="362" y="465"/>
                  </a:lnTo>
                  <a:lnTo>
                    <a:pt x="365" y="477"/>
                  </a:lnTo>
                  <a:lnTo>
                    <a:pt x="367" y="482"/>
                  </a:lnTo>
                  <a:lnTo>
                    <a:pt x="370" y="487"/>
                  </a:lnTo>
                  <a:lnTo>
                    <a:pt x="373" y="492"/>
                  </a:lnTo>
                  <a:lnTo>
                    <a:pt x="377" y="496"/>
                  </a:lnTo>
                  <a:lnTo>
                    <a:pt x="381" y="499"/>
                  </a:lnTo>
                  <a:lnTo>
                    <a:pt x="386" y="503"/>
                  </a:lnTo>
                  <a:lnTo>
                    <a:pt x="390" y="506"/>
                  </a:lnTo>
                  <a:lnTo>
                    <a:pt x="395" y="508"/>
                  </a:lnTo>
                  <a:lnTo>
                    <a:pt x="408" y="510"/>
                  </a:lnTo>
                  <a:lnTo>
                    <a:pt x="421" y="512"/>
                  </a:lnTo>
                  <a:lnTo>
                    <a:pt x="481" y="512"/>
                  </a:lnTo>
                  <a:lnTo>
                    <a:pt x="494" y="510"/>
                  </a:lnTo>
                  <a:lnTo>
                    <a:pt x="506" y="508"/>
                  </a:lnTo>
                  <a:lnTo>
                    <a:pt x="513" y="506"/>
                  </a:lnTo>
                  <a:lnTo>
                    <a:pt x="517" y="503"/>
                  </a:lnTo>
                  <a:lnTo>
                    <a:pt x="521" y="499"/>
                  </a:lnTo>
                  <a:lnTo>
                    <a:pt x="526" y="496"/>
                  </a:lnTo>
                  <a:lnTo>
                    <a:pt x="530" y="492"/>
                  </a:lnTo>
                  <a:lnTo>
                    <a:pt x="532" y="487"/>
                  </a:lnTo>
                  <a:lnTo>
                    <a:pt x="535" y="482"/>
                  </a:lnTo>
                  <a:lnTo>
                    <a:pt x="537" y="477"/>
                  </a:lnTo>
                  <a:lnTo>
                    <a:pt x="541" y="465"/>
                  </a:lnTo>
                  <a:lnTo>
                    <a:pt x="542" y="452"/>
                  </a:lnTo>
                  <a:lnTo>
                    <a:pt x="542" y="60"/>
                  </a:lnTo>
                  <a:lnTo>
                    <a:pt x="541" y="46"/>
                  </a:lnTo>
                  <a:lnTo>
                    <a:pt x="537" y="35"/>
                  </a:lnTo>
                  <a:lnTo>
                    <a:pt x="535" y="29"/>
                  </a:lnTo>
                  <a:lnTo>
                    <a:pt x="532" y="24"/>
                  </a:lnTo>
                  <a:lnTo>
                    <a:pt x="530" y="20"/>
                  </a:lnTo>
                  <a:lnTo>
                    <a:pt x="526" y="16"/>
                  </a:lnTo>
                  <a:lnTo>
                    <a:pt x="521" y="12"/>
                  </a:lnTo>
                  <a:lnTo>
                    <a:pt x="517" y="10"/>
                  </a:lnTo>
                  <a:lnTo>
                    <a:pt x="513" y="6"/>
                  </a:lnTo>
                  <a:lnTo>
                    <a:pt x="506" y="4"/>
                  </a:lnTo>
                  <a:lnTo>
                    <a:pt x="494" y="1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074"/>
            <p:cNvSpPr>
              <a:spLocks/>
            </p:cNvSpPr>
            <p:nvPr/>
          </p:nvSpPr>
          <p:spPr bwMode="auto">
            <a:xfrm>
              <a:off x="10693400" y="2114550"/>
              <a:ext cx="47625" cy="106363"/>
            </a:xfrm>
            <a:custGeom>
              <a:avLst/>
              <a:gdLst>
                <a:gd name="T0" fmla="*/ 136 w 150"/>
                <a:gd name="T1" fmla="*/ 151 h 331"/>
                <a:gd name="T2" fmla="*/ 121 w 150"/>
                <a:gd name="T3" fmla="*/ 151 h 331"/>
                <a:gd name="T4" fmla="*/ 121 w 150"/>
                <a:gd name="T5" fmla="*/ 60 h 331"/>
                <a:gd name="T6" fmla="*/ 120 w 150"/>
                <a:gd name="T7" fmla="*/ 55 h 331"/>
                <a:gd name="T8" fmla="*/ 120 w 150"/>
                <a:gd name="T9" fmla="*/ 49 h 331"/>
                <a:gd name="T10" fmla="*/ 117 w 150"/>
                <a:gd name="T11" fmla="*/ 44 h 331"/>
                <a:gd name="T12" fmla="*/ 115 w 150"/>
                <a:gd name="T13" fmla="*/ 38 h 331"/>
                <a:gd name="T14" fmla="*/ 109 w 150"/>
                <a:gd name="T15" fmla="*/ 28 h 331"/>
                <a:gd name="T16" fmla="*/ 102 w 150"/>
                <a:gd name="T17" fmla="*/ 20 h 331"/>
                <a:gd name="T18" fmla="*/ 93 w 150"/>
                <a:gd name="T19" fmla="*/ 11 h 331"/>
                <a:gd name="T20" fmla="*/ 82 w 150"/>
                <a:gd name="T21" fmla="*/ 5 h 331"/>
                <a:gd name="T22" fmla="*/ 77 w 150"/>
                <a:gd name="T23" fmla="*/ 4 h 331"/>
                <a:gd name="T24" fmla="*/ 71 w 150"/>
                <a:gd name="T25" fmla="*/ 2 h 331"/>
                <a:gd name="T26" fmla="*/ 66 w 150"/>
                <a:gd name="T27" fmla="*/ 0 h 331"/>
                <a:gd name="T28" fmla="*/ 60 w 150"/>
                <a:gd name="T29" fmla="*/ 0 h 331"/>
                <a:gd name="T30" fmla="*/ 15 w 150"/>
                <a:gd name="T31" fmla="*/ 0 h 331"/>
                <a:gd name="T32" fmla="*/ 10 w 150"/>
                <a:gd name="T33" fmla="*/ 2 h 331"/>
                <a:gd name="T34" fmla="*/ 5 w 150"/>
                <a:gd name="T35" fmla="*/ 5 h 331"/>
                <a:gd name="T36" fmla="*/ 1 w 150"/>
                <a:gd name="T37" fmla="*/ 10 h 331"/>
                <a:gd name="T38" fmla="*/ 0 w 150"/>
                <a:gd name="T39" fmla="*/ 15 h 331"/>
                <a:gd name="T40" fmla="*/ 0 w 150"/>
                <a:gd name="T41" fmla="*/ 317 h 331"/>
                <a:gd name="T42" fmla="*/ 1 w 150"/>
                <a:gd name="T43" fmla="*/ 322 h 331"/>
                <a:gd name="T44" fmla="*/ 5 w 150"/>
                <a:gd name="T45" fmla="*/ 326 h 331"/>
                <a:gd name="T46" fmla="*/ 10 w 150"/>
                <a:gd name="T47" fmla="*/ 330 h 331"/>
                <a:gd name="T48" fmla="*/ 15 w 150"/>
                <a:gd name="T49" fmla="*/ 331 h 331"/>
                <a:gd name="T50" fmla="*/ 60 w 150"/>
                <a:gd name="T51" fmla="*/ 331 h 331"/>
                <a:gd name="T52" fmla="*/ 66 w 150"/>
                <a:gd name="T53" fmla="*/ 331 h 331"/>
                <a:gd name="T54" fmla="*/ 71 w 150"/>
                <a:gd name="T55" fmla="*/ 330 h 331"/>
                <a:gd name="T56" fmla="*/ 77 w 150"/>
                <a:gd name="T57" fmla="*/ 329 h 331"/>
                <a:gd name="T58" fmla="*/ 82 w 150"/>
                <a:gd name="T59" fmla="*/ 326 h 331"/>
                <a:gd name="T60" fmla="*/ 93 w 150"/>
                <a:gd name="T61" fmla="*/ 320 h 331"/>
                <a:gd name="T62" fmla="*/ 102 w 150"/>
                <a:gd name="T63" fmla="*/ 312 h 331"/>
                <a:gd name="T64" fmla="*/ 109 w 150"/>
                <a:gd name="T65" fmla="*/ 303 h 331"/>
                <a:gd name="T66" fmla="*/ 115 w 150"/>
                <a:gd name="T67" fmla="*/ 293 h 331"/>
                <a:gd name="T68" fmla="*/ 117 w 150"/>
                <a:gd name="T69" fmla="*/ 287 h 331"/>
                <a:gd name="T70" fmla="*/ 120 w 150"/>
                <a:gd name="T71" fmla="*/ 282 h 331"/>
                <a:gd name="T72" fmla="*/ 120 w 150"/>
                <a:gd name="T73" fmla="*/ 276 h 331"/>
                <a:gd name="T74" fmla="*/ 121 w 150"/>
                <a:gd name="T75" fmla="*/ 271 h 331"/>
                <a:gd name="T76" fmla="*/ 121 w 150"/>
                <a:gd name="T77" fmla="*/ 181 h 331"/>
                <a:gd name="T78" fmla="*/ 136 w 150"/>
                <a:gd name="T79" fmla="*/ 181 h 331"/>
                <a:gd name="T80" fmla="*/ 142 w 150"/>
                <a:gd name="T81" fmla="*/ 180 h 331"/>
                <a:gd name="T82" fmla="*/ 147 w 150"/>
                <a:gd name="T83" fmla="*/ 176 h 331"/>
                <a:gd name="T84" fmla="*/ 149 w 150"/>
                <a:gd name="T85" fmla="*/ 171 h 331"/>
                <a:gd name="T86" fmla="*/ 150 w 150"/>
                <a:gd name="T87" fmla="*/ 166 h 331"/>
                <a:gd name="T88" fmla="*/ 149 w 150"/>
                <a:gd name="T89" fmla="*/ 160 h 331"/>
                <a:gd name="T90" fmla="*/ 147 w 150"/>
                <a:gd name="T91" fmla="*/ 155 h 331"/>
                <a:gd name="T92" fmla="*/ 142 w 150"/>
                <a:gd name="T93" fmla="*/ 152 h 331"/>
                <a:gd name="T94" fmla="*/ 136 w 150"/>
                <a:gd name="T95" fmla="*/ 15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331">
                  <a:moveTo>
                    <a:pt x="136" y="151"/>
                  </a:moveTo>
                  <a:lnTo>
                    <a:pt x="121" y="151"/>
                  </a:lnTo>
                  <a:lnTo>
                    <a:pt x="121" y="60"/>
                  </a:lnTo>
                  <a:lnTo>
                    <a:pt x="120" y="55"/>
                  </a:lnTo>
                  <a:lnTo>
                    <a:pt x="120" y="49"/>
                  </a:lnTo>
                  <a:lnTo>
                    <a:pt x="117" y="44"/>
                  </a:lnTo>
                  <a:lnTo>
                    <a:pt x="115" y="38"/>
                  </a:lnTo>
                  <a:lnTo>
                    <a:pt x="109" y="28"/>
                  </a:lnTo>
                  <a:lnTo>
                    <a:pt x="102" y="20"/>
                  </a:lnTo>
                  <a:lnTo>
                    <a:pt x="93" y="11"/>
                  </a:lnTo>
                  <a:lnTo>
                    <a:pt x="82" y="5"/>
                  </a:lnTo>
                  <a:lnTo>
                    <a:pt x="77" y="4"/>
                  </a:lnTo>
                  <a:lnTo>
                    <a:pt x="71" y="2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0" y="317"/>
                  </a:lnTo>
                  <a:lnTo>
                    <a:pt x="1" y="322"/>
                  </a:lnTo>
                  <a:lnTo>
                    <a:pt x="5" y="326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60" y="331"/>
                  </a:lnTo>
                  <a:lnTo>
                    <a:pt x="66" y="331"/>
                  </a:lnTo>
                  <a:lnTo>
                    <a:pt x="71" y="330"/>
                  </a:lnTo>
                  <a:lnTo>
                    <a:pt x="77" y="329"/>
                  </a:lnTo>
                  <a:lnTo>
                    <a:pt x="82" y="326"/>
                  </a:lnTo>
                  <a:lnTo>
                    <a:pt x="93" y="320"/>
                  </a:lnTo>
                  <a:lnTo>
                    <a:pt x="102" y="312"/>
                  </a:lnTo>
                  <a:lnTo>
                    <a:pt x="109" y="303"/>
                  </a:lnTo>
                  <a:lnTo>
                    <a:pt x="115" y="293"/>
                  </a:lnTo>
                  <a:lnTo>
                    <a:pt x="117" y="287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1" y="271"/>
                  </a:lnTo>
                  <a:lnTo>
                    <a:pt x="121" y="181"/>
                  </a:lnTo>
                  <a:lnTo>
                    <a:pt x="136" y="181"/>
                  </a:lnTo>
                  <a:lnTo>
                    <a:pt x="142" y="180"/>
                  </a:lnTo>
                  <a:lnTo>
                    <a:pt x="147" y="176"/>
                  </a:lnTo>
                  <a:lnTo>
                    <a:pt x="149" y="171"/>
                  </a:lnTo>
                  <a:lnTo>
                    <a:pt x="150" y="166"/>
                  </a:lnTo>
                  <a:lnTo>
                    <a:pt x="149" y="160"/>
                  </a:lnTo>
                  <a:lnTo>
                    <a:pt x="147" y="155"/>
                  </a:lnTo>
                  <a:lnTo>
                    <a:pt x="142" y="152"/>
                  </a:lnTo>
                  <a:lnTo>
                    <a:pt x="13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563062" y="1795100"/>
            <a:ext cx="312740" cy="307528"/>
            <a:chOff x="6443663" y="2484438"/>
            <a:chExt cx="285750" cy="280987"/>
          </a:xfrm>
          <a:solidFill>
            <a:srgbClr val="0DB04A"/>
          </a:solidFill>
          <a:effectLst/>
        </p:grpSpPr>
        <p:sp>
          <p:nvSpPr>
            <p:cNvPr id="40" name="Freeform 3837"/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38"/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39"/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40"/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41"/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312252" y="1805150"/>
            <a:ext cx="320632" cy="297478"/>
            <a:chOff x="9879013" y="2500313"/>
            <a:chExt cx="285750" cy="265113"/>
          </a:xfrm>
          <a:solidFill>
            <a:srgbClr val="F05A21"/>
          </a:solidFill>
          <a:effectLst/>
        </p:grpSpPr>
        <p:sp>
          <p:nvSpPr>
            <p:cNvPr id="46" name="Freeform 3859"/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860"/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861"/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862"/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3091"/>
          <p:cNvSpPr>
            <a:spLocks noEditPoints="1"/>
          </p:cNvSpPr>
          <p:nvPr/>
        </p:nvSpPr>
        <p:spPr bwMode="auto">
          <a:xfrm>
            <a:off x="10069334" y="1789888"/>
            <a:ext cx="312740" cy="312740"/>
          </a:xfrm>
          <a:custGeom>
            <a:avLst/>
            <a:gdLst>
              <a:gd name="T0" fmla="*/ 175 w 360"/>
              <a:gd name="T1" fmla="*/ 322 h 359"/>
              <a:gd name="T2" fmla="*/ 166 w 360"/>
              <a:gd name="T3" fmla="*/ 319 h 359"/>
              <a:gd name="T4" fmla="*/ 161 w 360"/>
              <a:gd name="T5" fmla="*/ 313 h 359"/>
              <a:gd name="T6" fmla="*/ 157 w 360"/>
              <a:gd name="T7" fmla="*/ 303 h 359"/>
              <a:gd name="T8" fmla="*/ 157 w 360"/>
              <a:gd name="T9" fmla="*/ 294 h 359"/>
              <a:gd name="T10" fmla="*/ 161 w 360"/>
              <a:gd name="T11" fmla="*/ 286 h 359"/>
              <a:gd name="T12" fmla="*/ 166 w 360"/>
              <a:gd name="T13" fmla="*/ 280 h 359"/>
              <a:gd name="T14" fmla="*/ 175 w 360"/>
              <a:gd name="T15" fmla="*/ 276 h 359"/>
              <a:gd name="T16" fmla="*/ 184 w 360"/>
              <a:gd name="T17" fmla="*/ 276 h 359"/>
              <a:gd name="T18" fmla="*/ 194 w 360"/>
              <a:gd name="T19" fmla="*/ 280 h 359"/>
              <a:gd name="T20" fmla="*/ 200 w 360"/>
              <a:gd name="T21" fmla="*/ 286 h 359"/>
              <a:gd name="T22" fmla="*/ 203 w 360"/>
              <a:gd name="T23" fmla="*/ 294 h 359"/>
              <a:gd name="T24" fmla="*/ 203 w 360"/>
              <a:gd name="T25" fmla="*/ 303 h 359"/>
              <a:gd name="T26" fmla="*/ 200 w 360"/>
              <a:gd name="T27" fmla="*/ 313 h 359"/>
              <a:gd name="T28" fmla="*/ 194 w 360"/>
              <a:gd name="T29" fmla="*/ 319 h 359"/>
              <a:gd name="T30" fmla="*/ 184 w 360"/>
              <a:gd name="T31" fmla="*/ 322 h 359"/>
              <a:gd name="T32" fmla="*/ 168 w 360"/>
              <a:gd name="T33" fmla="*/ 140 h 359"/>
              <a:gd name="T34" fmla="*/ 171 w 360"/>
              <a:gd name="T35" fmla="*/ 132 h 359"/>
              <a:gd name="T36" fmla="*/ 180 w 360"/>
              <a:gd name="T37" fmla="*/ 128 h 359"/>
              <a:gd name="T38" fmla="*/ 188 w 360"/>
              <a:gd name="T39" fmla="*/ 132 h 359"/>
              <a:gd name="T40" fmla="*/ 191 w 360"/>
              <a:gd name="T41" fmla="*/ 140 h 359"/>
              <a:gd name="T42" fmla="*/ 191 w 360"/>
              <a:gd name="T43" fmla="*/ 244 h 359"/>
              <a:gd name="T44" fmla="*/ 184 w 360"/>
              <a:gd name="T45" fmla="*/ 250 h 359"/>
              <a:gd name="T46" fmla="*/ 175 w 360"/>
              <a:gd name="T47" fmla="*/ 250 h 359"/>
              <a:gd name="T48" fmla="*/ 169 w 360"/>
              <a:gd name="T49" fmla="*/ 244 h 359"/>
              <a:gd name="T50" fmla="*/ 168 w 360"/>
              <a:gd name="T51" fmla="*/ 140 h 359"/>
              <a:gd name="T52" fmla="*/ 190 w 360"/>
              <a:gd name="T53" fmla="*/ 6 h 359"/>
              <a:gd name="T54" fmla="*/ 187 w 360"/>
              <a:gd name="T55" fmla="*/ 1 h 359"/>
              <a:gd name="T56" fmla="*/ 180 w 360"/>
              <a:gd name="T57" fmla="*/ 0 h 359"/>
              <a:gd name="T58" fmla="*/ 174 w 360"/>
              <a:gd name="T59" fmla="*/ 1 h 359"/>
              <a:gd name="T60" fmla="*/ 169 w 360"/>
              <a:gd name="T61" fmla="*/ 6 h 359"/>
              <a:gd name="T62" fmla="*/ 1 w 360"/>
              <a:gd name="T63" fmla="*/ 344 h 359"/>
              <a:gd name="T64" fmla="*/ 1 w 360"/>
              <a:gd name="T65" fmla="*/ 351 h 359"/>
              <a:gd name="T66" fmla="*/ 4 w 360"/>
              <a:gd name="T67" fmla="*/ 356 h 359"/>
              <a:gd name="T68" fmla="*/ 9 w 360"/>
              <a:gd name="T69" fmla="*/ 358 h 359"/>
              <a:gd name="T70" fmla="*/ 347 w 360"/>
              <a:gd name="T71" fmla="*/ 359 h 359"/>
              <a:gd name="T72" fmla="*/ 348 w 360"/>
              <a:gd name="T73" fmla="*/ 359 h 359"/>
              <a:gd name="T74" fmla="*/ 357 w 360"/>
              <a:gd name="T75" fmla="*/ 356 h 359"/>
              <a:gd name="T76" fmla="*/ 360 w 360"/>
              <a:gd name="T77" fmla="*/ 347 h 359"/>
              <a:gd name="T78" fmla="*/ 358 w 360"/>
              <a:gd name="T79" fmla="*/ 34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60" h="359">
                <a:moveTo>
                  <a:pt x="180" y="322"/>
                </a:moveTo>
                <a:lnTo>
                  <a:pt x="175" y="322"/>
                </a:lnTo>
                <a:lnTo>
                  <a:pt x="171" y="321"/>
                </a:lnTo>
                <a:lnTo>
                  <a:pt x="166" y="319"/>
                </a:lnTo>
                <a:lnTo>
                  <a:pt x="163" y="316"/>
                </a:lnTo>
                <a:lnTo>
                  <a:pt x="161" y="313"/>
                </a:lnTo>
                <a:lnTo>
                  <a:pt x="158" y="308"/>
                </a:lnTo>
                <a:lnTo>
                  <a:pt x="157" y="303"/>
                </a:lnTo>
                <a:lnTo>
                  <a:pt x="156" y="299"/>
                </a:lnTo>
                <a:lnTo>
                  <a:pt x="157" y="294"/>
                </a:lnTo>
                <a:lnTo>
                  <a:pt x="158" y="290"/>
                </a:lnTo>
                <a:lnTo>
                  <a:pt x="161" y="286"/>
                </a:lnTo>
                <a:lnTo>
                  <a:pt x="163" y="282"/>
                </a:lnTo>
                <a:lnTo>
                  <a:pt x="166" y="280"/>
                </a:lnTo>
                <a:lnTo>
                  <a:pt x="171" y="277"/>
                </a:lnTo>
                <a:lnTo>
                  <a:pt x="175" y="276"/>
                </a:lnTo>
                <a:lnTo>
                  <a:pt x="180" y="275"/>
                </a:lnTo>
                <a:lnTo>
                  <a:pt x="184" y="276"/>
                </a:lnTo>
                <a:lnTo>
                  <a:pt x="189" y="277"/>
                </a:lnTo>
                <a:lnTo>
                  <a:pt x="194" y="280"/>
                </a:lnTo>
                <a:lnTo>
                  <a:pt x="197" y="282"/>
                </a:lnTo>
                <a:lnTo>
                  <a:pt x="200" y="286"/>
                </a:lnTo>
                <a:lnTo>
                  <a:pt x="202" y="290"/>
                </a:lnTo>
                <a:lnTo>
                  <a:pt x="203" y="294"/>
                </a:lnTo>
                <a:lnTo>
                  <a:pt x="205" y="299"/>
                </a:lnTo>
                <a:lnTo>
                  <a:pt x="203" y="303"/>
                </a:lnTo>
                <a:lnTo>
                  <a:pt x="202" y="308"/>
                </a:lnTo>
                <a:lnTo>
                  <a:pt x="200" y="313"/>
                </a:lnTo>
                <a:lnTo>
                  <a:pt x="197" y="316"/>
                </a:lnTo>
                <a:lnTo>
                  <a:pt x="194" y="319"/>
                </a:lnTo>
                <a:lnTo>
                  <a:pt x="189" y="321"/>
                </a:lnTo>
                <a:lnTo>
                  <a:pt x="184" y="322"/>
                </a:lnTo>
                <a:lnTo>
                  <a:pt x="180" y="322"/>
                </a:lnTo>
                <a:close/>
                <a:moveTo>
                  <a:pt x="168" y="140"/>
                </a:moveTo>
                <a:lnTo>
                  <a:pt x="169" y="136"/>
                </a:lnTo>
                <a:lnTo>
                  <a:pt x="171" y="132"/>
                </a:lnTo>
                <a:lnTo>
                  <a:pt x="175" y="130"/>
                </a:lnTo>
                <a:lnTo>
                  <a:pt x="180" y="128"/>
                </a:lnTo>
                <a:lnTo>
                  <a:pt x="184" y="130"/>
                </a:lnTo>
                <a:lnTo>
                  <a:pt x="188" y="132"/>
                </a:lnTo>
                <a:lnTo>
                  <a:pt x="191" y="136"/>
                </a:lnTo>
                <a:lnTo>
                  <a:pt x="191" y="140"/>
                </a:lnTo>
                <a:lnTo>
                  <a:pt x="191" y="239"/>
                </a:lnTo>
                <a:lnTo>
                  <a:pt x="191" y="244"/>
                </a:lnTo>
                <a:lnTo>
                  <a:pt x="188" y="247"/>
                </a:lnTo>
                <a:lnTo>
                  <a:pt x="184" y="250"/>
                </a:lnTo>
                <a:lnTo>
                  <a:pt x="180" y="251"/>
                </a:lnTo>
                <a:lnTo>
                  <a:pt x="175" y="250"/>
                </a:lnTo>
                <a:lnTo>
                  <a:pt x="171" y="247"/>
                </a:lnTo>
                <a:lnTo>
                  <a:pt x="169" y="244"/>
                </a:lnTo>
                <a:lnTo>
                  <a:pt x="168" y="239"/>
                </a:lnTo>
                <a:lnTo>
                  <a:pt x="168" y="140"/>
                </a:lnTo>
                <a:close/>
                <a:moveTo>
                  <a:pt x="358" y="339"/>
                </a:moveTo>
                <a:lnTo>
                  <a:pt x="190" y="6"/>
                </a:lnTo>
                <a:lnTo>
                  <a:pt x="189" y="4"/>
                </a:lnTo>
                <a:lnTo>
                  <a:pt x="187" y="1"/>
                </a:lnTo>
                <a:lnTo>
                  <a:pt x="183" y="0"/>
                </a:lnTo>
                <a:lnTo>
                  <a:pt x="180" y="0"/>
                </a:lnTo>
                <a:lnTo>
                  <a:pt x="177" y="0"/>
                </a:lnTo>
                <a:lnTo>
                  <a:pt x="174" y="1"/>
                </a:lnTo>
                <a:lnTo>
                  <a:pt x="171" y="4"/>
                </a:lnTo>
                <a:lnTo>
                  <a:pt x="169" y="6"/>
                </a:lnTo>
                <a:lnTo>
                  <a:pt x="1" y="341"/>
                </a:lnTo>
                <a:lnTo>
                  <a:pt x="1" y="344"/>
                </a:lnTo>
                <a:lnTo>
                  <a:pt x="0" y="347"/>
                </a:lnTo>
                <a:lnTo>
                  <a:pt x="1" y="351"/>
                </a:lnTo>
                <a:lnTo>
                  <a:pt x="2" y="353"/>
                </a:lnTo>
                <a:lnTo>
                  <a:pt x="4" y="356"/>
                </a:lnTo>
                <a:lnTo>
                  <a:pt x="7" y="357"/>
                </a:lnTo>
                <a:lnTo>
                  <a:pt x="9" y="358"/>
                </a:lnTo>
                <a:lnTo>
                  <a:pt x="12" y="359"/>
                </a:lnTo>
                <a:lnTo>
                  <a:pt x="347" y="359"/>
                </a:lnTo>
                <a:lnTo>
                  <a:pt x="347" y="359"/>
                </a:lnTo>
                <a:lnTo>
                  <a:pt x="348" y="359"/>
                </a:lnTo>
                <a:lnTo>
                  <a:pt x="352" y="358"/>
                </a:lnTo>
                <a:lnTo>
                  <a:pt x="357" y="356"/>
                </a:lnTo>
                <a:lnTo>
                  <a:pt x="359" y="352"/>
                </a:lnTo>
                <a:lnTo>
                  <a:pt x="360" y="347"/>
                </a:lnTo>
                <a:lnTo>
                  <a:pt x="359" y="343"/>
                </a:lnTo>
                <a:lnTo>
                  <a:pt x="358" y="340"/>
                </a:lnTo>
                <a:lnTo>
                  <a:pt x="358" y="339"/>
                </a:lnTo>
                <a:close/>
              </a:path>
            </a:pathLst>
          </a:custGeom>
          <a:solidFill>
            <a:srgbClr val="D6181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6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4" b="6041"/>
          <a:stretch/>
        </p:blipFill>
        <p:spPr>
          <a:xfrm>
            <a:off x="0" y="0"/>
            <a:ext cx="12192002" cy="6883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2191999" cy="6883400"/>
          </a:xfrm>
          <a:prstGeom prst="rect">
            <a:avLst/>
          </a:prstGeom>
          <a:gradFill>
            <a:gsLst>
              <a:gs pos="0">
                <a:schemeClr val="bg1">
                  <a:alpha val="80000"/>
                </a:schemeClr>
              </a:gs>
              <a:gs pos="100000">
                <a:schemeClr val="bg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40264" y="1440127"/>
            <a:ext cx="57186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Project process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6205" y="695130"/>
            <a:ext cx="279884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Step by Step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125135" y="3692745"/>
            <a:ext cx="1940972" cy="1468597"/>
            <a:chOff x="930276" y="2322513"/>
            <a:chExt cx="2035175" cy="1539875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930276" y="2736851"/>
              <a:ext cx="2035175" cy="992188"/>
            </a:xfrm>
            <a:custGeom>
              <a:avLst/>
              <a:gdLst>
                <a:gd name="T0" fmla="*/ 440 w 939"/>
                <a:gd name="T1" fmla="*/ 9 h 457"/>
                <a:gd name="T2" fmla="*/ 12 w 939"/>
                <a:gd name="T3" fmla="*/ 215 h 457"/>
                <a:gd name="T4" fmla="*/ 12 w 939"/>
                <a:gd name="T5" fmla="*/ 242 h 457"/>
                <a:gd name="T6" fmla="*/ 440 w 939"/>
                <a:gd name="T7" fmla="*/ 448 h 457"/>
                <a:gd name="T8" fmla="*/ 499 w 939"/>
                <a:gd name="T9" fmla="*/ 448 h 457"/>
                <a:gd name="T10" fmla="*/ 927 w 939"/>
                <a:gd name="T11" fmla="*/ 242 h 457"/>
                <a:gd name="T12" fmla="*/ 927 w 939"/>
                <a:gd name="T13" fmla="*/ 215 h 457"/>
                <a:gd name="T14" fmla="*/ 499 w 939"/>
                <a:gd name="T15" fmla="*/ 9 h 457"/>
                <a:gd name="T16" fmla="*/ 440 w 939"/>
                <a:gd name="T17" fmla="*/ 9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9" h="457">
                  <a:moveTo>
                    <a:pt x="440" y="9"/>
                  </a:moveTo>
                  <a:cubicBezTo>
                    <a:pt x="12" y="215"/>
                    <a:pt x="12" y="215"/>
                    <a:pt x="12" y="215"/>
                  </a:cubicBezTo>
                  <a:cubicBezTo>
                    <a:pt x="0" y="220"/>
                    <a:pt x="0" y="236"/>
                    <a:pt x="12" y="242"/>
                  </a:cubicBezTo>
                  <a:cubicBezTo>
                    <a:pt x="440" y="448"/>
                    <a:pt x="440" y="448"/>
                    <a:pt x="440" y="448"/>
                  </a:cubicBezTo>
                  <a:cubicBezTo>
                    <a:pt x="459" y="457"/>
                    <a:pt x="480" y="457"/>
                    <a:pt x="499" y="448"/>
                  </a:cubicBezTo>
                  <a:cubicBezTo>
                    <a:pt x="927" y="242"/>
                    <a:pt x="927" y="242"/>
                    <a:pt x="927" y="242"/>
                  </a:cubicBezTo>
                  <a:cubicBezTo>
                    <a:pt x="939" y="236"/>
                    <a:pt x="939" y="220"/>
                    <a:pt x="927" y="215"/>
                  </a:cubicBezTo>
                  <a:cubicBezTo>
                    <a:pt x="499" y="9"/>
                    <a:pt x="499" y="9"/>
                    <a:pt x="499" y="9"/>
                  </a:cubicBezTo>
                  <a:cubicBezTo>
                    <a:pt x="480" y="0"/>
                    <a:pt x="459" y="0"/>
                    <a:pt x="44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936626" y="3230563"/>
              <a:ext cx="2022475" cy="631825"/>
            </a:xfrm>
            <a:custGeom>
              <a:avLst/>
              <a:gdLst>
                <a:gd name="T0" fmla="*/ 924 w 933"/>
                <a:gd name="T1" fmla="*/ 14 h 291"/>
                <a:gd name="T2" fmla="*/ 496 w 933"/>
                <a:gd name="T3" fmla="*/ 220 h 291"/>
                <a:gd name="T4" fmla="*/ 437 w 933"/>
                <a:gd name="T5" fmla="*/ 220 h 291"/>
                <a:gd name="T6" fmla="*/ 9 w 933"/>
                <a:gd name="T7" fmla="*/ 14 h 291"/>
                <a:gd name="T8" fmla="*/ 0 w 933"/>
                <a:gd name="T9" fmla="*/ 0 h 291"/>
                <a:gd name="T10" fmla="*/ 0 w 933"/>
                <a:gd name="T11" fmla="*/ 62 h 291"/>
                <a:gd name="T12" fmla="*/ 9 w 933"/>
                <a:gd name="T13" fmla="*/ 76 h 291"/>
                <a:gd name="T14" fmla="*/ 437 w 933"/>
                <a:gd name="T15" fmla="*/ 282 h 291"/>
                <a:gd name="T16" fmla="*/ 496 w 933"/>
                <a:gd name="T17" fmla="*/ 282 h 291"/>
                <a:gd name="T18" fmla="*/ 924 w 933"/>
                <a:gd name="T19" fmla="*/ 76 h 291"/>
                <a:gd name="T20" fmla="*/ 933 w 933"/>
                <a:gd name="T21" fmla="*/ 62 h 291"/>
                <a:gd name="T22" fmla="*/ 933 w 933"/>
                <a:gd name="T23" fmla="*/ 0 h 291"/>
                <a:gd name="T24" fmla="*/ 924 w 933"/>
                <a:gd name="T25" fmla="*/ 14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3" h="291">
                  <a:moveTo>
                    <a:pt x="924" y="14"/>
                  </a:moveTo>
                  <a:cubicBezTo>
                    <a:pt x="496" y="220"/>
                    <a:pt x="496" y="220"/>
                    <a:pt x="496" y="220"/>
                  </a:cubicBezTo>
                  <a:cubicBezTo>
                    <a:pt x="477" y="229"/>
                    <a:pt x="456" y="229"/>
                    <a:pt x="437" y="220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3" y="11"/>
                    <a:pt x="0" y="6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3" y="73"/>
                    <a:pt x="9" y="76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56" y="291"/>
                    <a:pt x="477" y="291"/>
                    <a:pt x="496" y="282"/>
                  </a:cubicBezTo>
                  <a:cubicBezTo>
                    <a:pt x="924" y="76"/>
                    <a:pt x="924" y="76"/>
                    <a:pt x="924" y="76"/>
                  </a:cubicBezTo>
                  <a:cubicBezTo>
                    <a:pt x="930" y="73"/>
                    <a:pt x="933" y="68"/>
                    <a:pt x="933" y="62"/>
                  </a:cubicBezTo>
                  <a:cubicBezTo>
                    <a:pt x="933" y="0"/>
                    <a:pt x="933" y="0"/>
                    <a:pt x="933" y="0"/>
                  </a:cubicBezTo>
                  <a:cubicBezTo>
                    <a:pt x="933" y="6"/>
                    <a:pt x="930" y="11"/>
                    <a:pt x="924" y="14"/>
                  </a:cubicBezTo>
                  <a:close/>
                </a:path>
              </a:pathLst>
            </a:custGeom>
            <a:solidFill>
              <a:srgbClr val="F0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1417639" y="2322513"/>
              <a:ext cx="1060450" cy="1063625"/>
            </a:xfrm>
            <a:prstGeom prst="ellipse">
              <a:avLst/>
            </a:prstGeom>
            <a:solidFill>
              <a:srgbClr val="F05A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30970" y="1756730"/>
            <a:ext cx="1940972" cy="1468597"/>
            <a:chOff x="930276" y="2322513"/>
            <a:chExt cx="2035175" cy="1539875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930276" y="2736851"/>
              <a:ext cx="2035175" cy="992188"/>
            </a:xfrm>
            <a:custGeom>
              <a:avLst/>
              <a:gdLst>
                <a:gd name="T0" fmla="*/ 440 w 939"/>
                <a:gd name="T1" fmla="*/ 9 h 457"/>
                <a:gd name="T2" fmla="*/ 12 w 939"/>
                <a:gd name="T3" fmla="*/ 215 h 457"/>
                <a:gd name="T4" fmla="*/ 12 w 939"/>
                <a:gd name="T5" fmla="*/ 242 h 457"/>
                <a:gd name="T6" fmla="*/ 440 w 939"/>
                <a:gd name="T7" fmla="*/ 448 h 457"/>
                <a:gd name="T8" fmla="*/ 499 w 939"/>
                <a:gd name="T9" fmla="*/ 448 h 457"/>
                <a:gd name="T10" fmla="*/ 927 w 939"/>
                <a:gd name="T11" fmla="*/ 242 h 457"/>
                <a:gd name="T12" fmla="*/ 927 w 939"/>
                <a:gd name="T13" fmla="*/ 215 h 457"/>
                <a:gd name="T14" fmla="*/ 499 w 939"/>
                <a:gd name="T15" fmla="*/ 9 h 457"/>
                <a:gd name="T16" fmla="*/ 440 w 939"/>
                <a:gd name="T17" fmla="*/ 9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9" h="457">
                  <a:moveTo>
                    <a:pt x="440" y="9"/>
                  </a:moveTo>
                  <a:cubicBezTo>
                    <a:pt x="12" y="215"/>
                    <a:pt x="12" y="215"/>
                    <a:pt x="12" y="215"/>
                  </a:cubicBezTo>
                  <a:cubicBezTo>
                    <a:pt x="0" y="220"/>
                    <a:pt x="0" y="236"/>
                    <a:pt x="12" y="242"/>
                  </a:cubicBezTo>
                  <a:cubicBezTo>
                    <a:pt x="440" y="448"/>
                    <a:pt x="440" y="448"/>
                    <a:pt x="440" y="448"/>
                  </a:cubicBezTo>
                  <a:cubicBezTo>
                    <a:pt x="459" y="457"/>
                    <a:pt x="480" y="457"/>
                    <a:pt x="499" y="448"/>
                  </a:cubicBezTo>
                  <a:cubicBezTo>
                    <a:pt x="927" y="242"/>
                    <a:pt x="927" y="242"/>
                    <a:pt x="927" y="242"/>
                  </a:cubicBezTo>
                  <a:cubicBezTo>
                    <a:pt x="939" y="236"/>
                    <a:pt x="939" y="220"/>
                    <a:pt x="927" y="215"/>
                  </a:cubicBezTo>
                  <a:cubicBezTo>
                    <a:pt x="499" y="9"/>
                    <a:pt x="499" y="9"/>
                    <a:pt x="499" y="9"/>
                  </a:cubicBezTo>
                  <a:cubicBezTo>
                    <a:pt x="480" y="0"/>
                    <a:pt x="459" y="0"/>
                    <a:pt x="44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936626" y="3230563"/>
              <a:ext cx="2022475" cy="631825"/>
            </a:xfrm>
            <a:custGeom>
              <a:avLst/>
              <a:gdLst>
                <a:gd name="T0" fmla="*/ 924 w 933"/>
                <a:gd name="T1" fmla="*/ 14 h 291"/>
                <a:gd name="T2" fmla="*/ 496 w 933"/>
                <a:gd name="T3" fmla="*/ 220 h 291"/>
                <a:gd name="T4" fmla="*/ 437 w 933"/>
                <a:gd name="T5" fmla="*/ 220 h 291"/>
                <a:gd name="T6" fmla="*/ 9 w 933"/>
                <a:gd name="T7" fmla="*/ 14 h 291"/>
                <a:gd name="T8" fmla="*/ 0 w 933"/>
                <a:gd name="T9" fmla="*/ 0 h 291"/>
                <a:gd name="T10" fmla="*/ 0 w 933"/>
                <a:gd name="T11" fmla="*/ 62 h 291"/>
                <a:gd name="T12" fmla="*/ 9 w 933"/>
                <a:gd name="T13" fmla="*/ 76 h 291"/>
                <a:gd name="T14" fmla="*/ 437 w 933"/>
                <a:gd name="T15" fmla="*/ 282 h 291"/>
                <a:gd name="T16" fmla="*/ 496 w 933"/>
                <a:gd name="T17" fmla="*/ 282 h 291"/>
                <a:gd name="T18" fmla="*/ 924 w 933"/>
                <a:gd name="T19" fmla="*/ 76 h 291"/>
                <a:gd name="T20" fmla="*/ 933 w 933"/>
                <a:gd name="T21" fmla="*/ 62 h 291"/>
                <a:gd name="T22" fmla="*/ 933 w 933"/>
                <a:gd name="T23" fmla="*/ 0 h 291"/>
                <a:gd name="T24" fmla="*/ 924 w 933"/>
                <a:gd name="T25" fmla="*/ 14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3" h="291">
                  <a:moveTo>
                    <a:pt x="924" y="14"/>
                  </a:moveTo>
                  <a:cubicBezTo>
                    <a:pt x="496" y="220"/>
                    <a:pt x="496" y="220"/>
                    <a:pt x="496" y="220"/>
                  </a:cubicBezTo>
                  <a:cubicBezTo>
                    <a:pt x="477" y="229"/>
                    <a:pt x="456" y="229"/>
                    <a:pt x="437" y="220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3" y="11"/>
                    <a:pt x="0" y="6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3" y="73"/>
                    <a:pt x="9" y="76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56" y="291"/>
                    <a:pt x="477" y="291"/>
                    <a:pt x="496" y="282"/>
                  </a:cubicBezTo>
                  <a:cubicBezTo>
                    <a:pt x="924" y="76"/>
                    <a:pt x="924" y="76"/>
                    <a:pt x="924" y="76"/>
                  </a:cubicBezTo>
                  <a:cubicBezTo>
                    <a:pt x="930" y="73"/>
                    <a:pt x="933" y="68"/>
                    <a:pt x="933" y="62"/>
                  </a:cubicBezTo>
                  <a:cubicBezTo>
                    <a:pt x="933" y="0"/>
                    <a:pt x="933" y="0"/>
                    <a:pt x="933" y="0"/>
                  </a:cubicBezTo>
                  <a:cubicBezTo>
                    <a:pt x="933" y="6"/>
                    <a:pt x="930" y="11"/>
                    <a:pt x="924" y="14"/>
                  </a:cubicBezTo>
                  <a:close/>
                </a:path>
              </a:pathLst>
            </a:custGeom>
            <a:solidFill>
              <a:srgbClr val="007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Oval 7"/>
            <p:cNvSpPr>
              <a:spLocks noChangeArrowheads="1"/>
            </p:cNvSpPr>
            <p:nvPr/>
          </p:nvSpPr>
          <p:spPr bwMode="auto">
            <a:xfrm>
              <a:off x="1417639" y="2322513"/>
              <a:ext cx="1060450" cy="1063625"/>
            </a:xfrm>
            <a:prstGeom prst="ellipse">
              <a:avLst/>
            </a:prstGeom>
            <a:solidFill>
              <a:srgbClr val="007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 flipH="1">
            <a:off x="9219300" y="1756730"/>
            <a:ext cx="1940972" cy="1468597"/>
            <a:chOff x="930276" y="2322513"/>
            <a:chExt cx="2035175" cy="1539875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>
              <a:off x="930276" y="2736851"/>
              <a:ext cx="2035175" cy="992188"/>
            </a:xfrm>
            <a:custGeom>
              <a:avLst/>
              <a:gdLst>
                <a:gd name="T0" fmla="*/ 440 w 939"/>
                <a:gd name="T1" fmla="*/ 9 h 457"/>
                <a:gd name="T2" fmla="*/ 12 w 939"/>
                <a:gd name="T3" fmla="*/ 215 h 457"/>
                <a:gd name="T4" fmla="*/ 12 w 939"/>
                <a:gd name="T5" fmla="*/ 242 h 457"/>
                <a:gd name="T6" fmla="*/ 440 w 939"/>
                <a:gd name="T7" fmla="*/ 448 h 457"/>
                <a:gd name="T8" fmla="*/ 499 w 939"/>
                <a:gd name="T9" fmla="*/ 448 h 457"/>
                <a:gd name="T10" fmla="*/ 927 w 939"/>
                <a:gd name="T11" fmla="*/ 242 h 457"/>
                <a:gd name="T12" fmla="*/ 927 w 939"/>
                <a:gd name="T13" fmla="*/ 215 h 457"/>
                <a:gd name="T14" fmla="*/ 499 w 939"/>
                <a:gd name="T15" fmla="*/ 9 h 457"/>
                <a:gd name="T16" fmla="*/ 440 w 939"/>
                <a:gd name="T17" fmla="*/ 9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9" h="457">
                  <a:moveTo>
                    <a:pt x="440" y="9"/>
                  </a:moveTo>
                  <a:cubicBezTo>
                    <a:pt x="12" y="215"/>
                    <a:pt x="12" y="215"/>
                    <a:pt x="12" y="215"/>
                  </a:cubicBezTo>
                  <a:cubicBezTo>
                    <a:pt x="0" y="220"/>
                    <a:pt x="0" y="236"/>
                    <a:pt x="12" y="242"/>
                  </a:cubicBezTo>
                  <a:cubicBezTo>
                    <a:pt x="440" y="448"/>
                    <a:pt x="440" y="448"/>
                    <a:pt x="440" y="448"/>
                  </a:cubicBezTo>
                  <a:cubicBezTo>
                    <a:pt x="459" y="457"/>
                    <a:pt x="480" y="457"/>
                    <a:pt x="499" y="448"/>
                  </a:cubicBezTo>
                  <a:cubicBezTo>
                    <a:pt x="927" y="242"/>
                    <a:pt x="927" y="242"/>
                    <a:pt x="927" y="242"/>
                  </a:cubicBezTo>
                  <a:cubicBezTo>
                    <a:pt x="939" y="236"/>
                    <a:pt x="939" y="220"/>
                    <a:pt x="927" y="215"/>
                  </a:cubicBezTo>
                  <a:cubicBezTo>
                    <a:pt x="499" y="9"/>
                    <a:pt x="499" y="9"/>
                    <a:pt x="499" y="9"/>
                  </a:cubicBezTo>
                  <a:cubicBezTo>
                    <a:pt x="480" y="0"/>
                    <a:pt x="459" y="0"/>
                    <a:pt x="44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936626" y="3230563"/>
              <a:ext cx="2022475" cy="631825"/>
            </a:xfrm>
            <a:custGeom>
              <a:avLst/>
              <a:gdLst>
                <a:gd name="T0" fmla="*/ 924 w 933"/>
                <a:gd name="T1" fmla="*/ 14 h 291"/>
                <a:gd name="T2" fmla="*/ 496 w 933"/>
                <a:gd name="T3" fmla="*/ 220 h 291"/>
                <a:gd name="T4" fmla="*/ 437 w 933"/>
                <a:gd name="T5" fmla="*/ 220 h 291"/>
                <a:gd name="T6" fmla="*/ 9 w 933"/>
                <a:gd name="T7" fmla="*/ 14 h 291"/>
                <a:gd name="T8" fmla="*/ 0 w 933"/>
                <a:gd name="T9" fmla="*/ 0 h 291"/>
                <a:gd name="T10" fmla="*/ 0 w 933"/>
                <a:gd name="T11" fmla="*/ 62 h 291"/>
                <a:gd name="T12" fmla="*/ 9 w 933"/>
                <a:gd name="T13" fmla="*/ 76 h 291"/>
                <a:gd name="T14" fmla="*/ 437 w 933"/>
                <a:gd name="T15" fmla="*/ 282 h 291"/>
                <a:gd name="T16" fmla="*/ 496 w 933"/>
                <a:gd name="T17" fmla="*/ 282 h 291"/>
                <a:gd name="T18" fmla="*/ 924 w 933"/>
                <a:gd name="T19" fmla="*/ 76 h 291"/>
                <a:gd name="T20" fmla="*/ 933 w 933"/>
                <a:gd name="T21" fmla="*/ 62 h 291"/>
                <a:gd name="T22" fmla="*/ 933 w 933"/>
                <a:gd name="T23" fmla="*/ 0 h 291"/>
                <a:gd name="T24" fmla="*/ 924 w 933"/>
                <a:gd name="T25" fmla="*/ 14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3" h="291">
                  <a:moveTo>
                    <a:pt x="924" y="14"/>
                  </a:moveTo>
                  <a:cubicBezTo>
                    <a:pt x="496" y="220"/>
                    <a:pt x="496" y="220"/>
                    <a:pt x="496" y="220"/>
                  </a:cubicBezTo>
                  <a:cubicBezTo>
                    <a:pt x="477" y="229"/>
                    <a:pt x="456" y="229"/>
                    <a:pt x="437" y="220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3" y="11"/>
                    <a:pt x="0" y="6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3" y="73"/>
                    <a:pt x="9" y="76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56" y="291"/>
                    <a:pt x="477" y="291"/>
                    <a:pt x="496" y="282"/>
                  </a:cubicBezTo>
                  <a:cubicBezTo>
                    <a:pt x="924" y="76"/>
                    <a:pt x="924" y="76"/>
                    <a:pt x="924" y="76"/>
                  </a:cubicBezTo>
                  <a:cubicBezTo>
                    <a:pt x="930" y="73"/>
                    <a:pt x="933" y="68"/>
                    <a:pt x="933" y="62"/>
                  </a:cubicBezTo>
                  <a:cubicBezTo>
                    <a:pt x="933" y="0"/>
                    <a:pt x="933" y="0"/>
                    <a:pt x="933" y="0"/>
                  </a:cubicBezTo>
                  <a:cubicBezTo>
                    <a:pt x="933" y="6"/>
                    <a:pt x="930" y="11"/>
                    <a:pt x="924" y="14"/>
                  </a:cubicBezTo>
                  <a:close/>
                </a:path>
              </a:pathLst>
            </a:custGeom>
            <a:solidFill>
              <a:srgbClr val="BC1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>
              <a:off x="1417639" y="2322513"/>
              <a:ext cx="1060450" cy="1063625"/>
            </a:xfrm>
            <a:prstGeom prst="ellipse">
              <a:avLst/>
            </a:prstGeom>
            <a:solidFill>
              <a:srgbClr val="BC1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060678" y="2724737"/>
            <a:ext cx="1940972" cy="1468597"/>
            <a:chOff x="3061057" y="2995479"/>
            <a:chExt cx="1940972" cy="1468597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061057" y="3390638"/>
              <a:ext cx="1940972" cy="946261"/>
            </a:xfrm>
            <a:custGeom>
              <a:avLst/>
              <a:gdLst>
                <a:gd name="T0" fmla="*/ 440 w 939"/>
                <a:gd name="T1" fmla="*/ 9 h 457"/>
                <a:gd name="T2" fmla="*/ 12 w 939"/>
                <a:gd name="T3" fmla="*/ 215 h 457"/>
                <a:gd name="T4" fmla="*/ 12 w 939"/>
                <a:gd name="T5" fmla="*/ 242 h 457"/>
                <a:gd name="T6" fmla="*/ 440 w 939"/>
                <a:gd name="T7" fmla="*/ 448 h 457"/>
                <a:gd name="T8" fmla="*/ 499 w 939"/>
                <a:gd name="T9" fmla="*/ 448 h 457"/>
                <a:gd name="T10" fmla="*/ 927 w 939"/>
                <a:gd name="T11" fmla="*/ 242 h 457"/>
                <a:gd name="T12" fmla="*/ 927 w 939"/>
                <a:gd name="T13" fmla="*/ 215 h 457"/>
                <a:gd name="T14" fmla="*/ 499 w 939"/>
                <a:gd name="T15" fmla="*/ 9 h 457"/>
                <a:gd name="T16" fmla="*/ 440 w 939"/>
                <a:gd name="T17" fmla="*/ 9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9" h="457">
                  <a:moveTo>
                    <a:pt x="440" y="9"/>
                  </a:moveTo>
                  <a:cubicBezTo>
                    <a:pt x="12" y="215"/>
                    <a:pt x="12" y="215"/>
                    <a:pt x="12" y="215"/>
                  </a:cubicBezTo>
                  <a:cubicBezTo>
                    <a:pt x="0" y="220"/>
                    <a:pt x="0" y="236"/>
                    <a:pt x="12" y="242"/>
                  </a:cubicBezTo>
                  <a:cubicBezTo>
                    <a:pt x="440" y="448"/>
                    <a:pt x="440" y="448"/>
                    <a:pt x="440" y="448"/>
                  </a:cubicBezTo>
                  <a:cubicBezTo>
                    <a:pt x="459" y="457"/>
                    <a:pt x="480" y="457"/>
                    <a:pt x="499" y="448"/>
                  </a:cubicBezTo>
                  <a:cubicBezTo>
                    <a:pt x="927" y="242"/>
                    <a:pt x="927" y="242"/>
                    <a:pt x="927" y="242"/>
                  </a:cubicBezTo>
                  <a:cubicBezTo>
                    <a:pt x="939" y="236"/>
                    <a:pt x="939" y="220"/>
                    <a:pt x="927" y="215"/>
                  </a:cubicBezTo>
                  <a:cubicBezTo>
                    <a:pt x="499" y="9"/>
                    <a:pt x="499" y="9"/>
                    <a:pt x="499" y="9"/>
                  </a:cubicBezTo>
                  <a:cubicBezTo>
                    <a:pt x="480" y="0"/>
                    <a:pt x="459" y="0"/>
                    <a:pt x="44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067113" y="3861497"/>
              <a:ext cx="1928860" cy="602579"/>
            </a:xfrm>
            <a:custGeom>
              <a:avLst/>
              <a:gdLst>
                <a:gd name="T0" fmla="*/ 924 w 933"/>
                <a:gd name="T1" fmla="*/ 14 h 291"/>
                <a:gd name="T2" fmla="*/ 496 w 933"/>
                <a:gd name="T3" fmla="*/ 220 h 291"/>
                <a:gd name="T4" fmla="*/ 437 w 933"/>
                <a:gd name="T5" fmla="*/ 220 h 291"/>
                <a:gd name="T6" fmla="*/ 9 w 933"/>
                <a:gd name="T7" fmla="*/ 14 h 291"/>
                <a:gd name="T8" fmla="*/ 0 w 933"/>
                <a:gd name="T9" fmla="*/ 0 h 291"/>
                <a:gd name="T10" fmla="*/ 0 w 933"/>
                <a:gd name="T11" fmla="*/ 62 h 291"/>
                <a:gd name="T12" fmla="*/ 9 w 933"/>
                <a:gd name="T13" fmla="*/ 76 h 291"/>
                <a:gd name="T14" fmla="*/ 437 w 933"/>
                <a:gd name="T15" fmla="*/ 282 h 291"/>
                <a:gd name="T16" fmla="*/ 496 w 933"/>
                <a:gd name="T17" fmla="*/ 282 h 291"/>
                <a:gd name="T18" fmla="*/ 924 w 933"/>
                <a:gd name="T19" fmla="*/ 76 h 291"/>
                <a:gd name="T20" fmla="*/ 933 w 933"/>
                <a:gd name="T21" fmla="*/ 62 h 291"/>
                <a:gd name="T22" fmla="*/ 933 w 933"/>
                <a:gd name="T23" fmla="*/ 0 h 291"/>
                <a:gd name="T24" fmla="*/ 924 w 933"/>
                <a:gd name="T25" fmla="*/ 14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3" h="291">
                  <a:moveTo>
                    <a:pt x="924" y="14"/>
                  </a:moveTo>
                  <a:cubicBezTo>
                    <a:pt x="496" y="220"/>
                    <a:pt x="496" y="220"/>
                    <a:pt x="496" y="220"/>
                  </a:cubicBezTo>
                  <a:cubicBezTo>
                    <a:pt x="477" y="229"/>
                    <a:pt x="456" y="229"/>
                    <a:pt x="437" y="220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3" y="11"/>
                    <a:pt x="0" y="6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3" y="73"/>
                    <a:pt x="9" y="76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56" y="291"/>
                    <a:pt x="477" y="291"/>
                    <a:pt x="496" y="282"/>
                  </a:cubicBezTo>
                  <a:cubicBezTo>
                    <a:pt x="924" y="76"/>
                    <a:pt x="924" y="76"/>
                    <a:pt x="924" y="76"/>
                  </a:cubicBezTo>
                  <a:cubicBezTo>
                    <a:pt x="930" y="73"/>
                    <a:pt x="933" y="68"/>
                    <a:pt x="933" y="62"/>
                  </a:cubicBezTo>
                  <a:cubicBezTo>
                    <a:pt x="933" y="0"/>
                    <a:pt x="933" y="0"/>
                    <a:pt x="933" y="0"/>
                  </a:cubicBezTo>
                  <a:cubicBezTo>
                    <a:pt x="933" y="6"/>
                    <a:pt x="930" y="11"/>
                    <a:pt x="924" y="14"/>
                  </a:cubicBezTo>
                  <a:close/>
                </a:path>
              </a:pathLst>
            </a:custGeom>
            <a:solidFill>
              <a:srgbClr val="0DB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Oval 7"/>
            <p:cNvSpPr>
              <a:spLocks noChangeArrowheads="1"/>
            </p:cNvSpPr>
            <p:nvPr/>
          </p:nvSpPr>
          <p:spPr bwMode="auto">
            <a:xfrm>
              <a:off x="3525861" y="2995479"/>
              <a:ext cx="1011365" cy="1014392"/>
            </a:xfrm>
            <a:prstGeom prst="ellipse">
              <a:avLst/>
            </a:prstGeom>
            <a:solidFill>
              <a:srgbClr val="0DB0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flipH="1">
            <a:off x="7189592" y="2724737"/>
            <a:ext cx="1940972" cy="1468597"/>
            <a:chOff x="930276" y="2322513"/>
            <a:chExt cx="2035175" cy="1539875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930276" y="2736851"/>
              <a:ext cx="2035175" cy="992188"/>
            </a:xfrm>
            <a:custGeom>
              <a:avLst/>
              <a:gdLst>
                <a:gd name="T0" fmla="*/ 440 w 939"/>
                <a:gd name="T1" fmla="*/ 9 h 457"/>
                <a:gd name="T2" fmla="*/ 12 w 939"/>
                <a:gd name="T3" fmla="*/ 215 h 457"/>
                <a:gd name="T4" fmla="*/ 12 w 939"/>
                <a:gd name="T5" fmla="*/ 242 h 457"/>
                <a:gd name="T6" fmla="*/ 440 w 939"/>
                <a:gd name="T7" fmla="*/ 448 h 457"/>
                <a:gd name="T8" fmla="*/ 499 w 939"/>
                <a:gd name="T9" fmla="*/ 448 h 457"/>
                <a:gd name="T10" fmla="*/ 927 w 939"/>
                <a:gd name="T11" fmla="*/ 242 h 457"/>
                <a:gd name="T12" fmla="*/ 927 w 939"/>
                <a:gd name="T13" fmla="*/ 215 h 457"/>
                <a:gd name="T14" fmla="*/ 499 w 939"/>
                <a:gd name="T15" fmla="*/ 9 h 457"/>
                <a:gd name="T16" fmla="*/ 440 w 939"/>
                <a:gd name="T17" fmla="*/ 9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9" h="457">
                  <a:moveTo>
                    <a:pt x="440" y="9"/>
                  </a:moveTo>
                  <a:cubicBezTo>
                    <a:pt x="12" y="215"/>
                    <a:pt x="12" y="215"/>
                    <a:pt x="12" y="215"/>
                  </a:cubicBezTo>
                  <a:cubicBezTo>
                    <a:pt x="0" y="220"/>
                    <a:pt x="0" y="236"/>
                    <a:pt x="12" y="242"/>
                  </a:cubicBezTo>
                  <a:cubicBezTo>
                    <a:pt x="440" y="448"/>
                    <a:pt x="440" y="448"/>
                    <a:pt x="440" y="448"/>
                  </a:cubicBezTo>
                  <a:cubicBezTo>
                    <a:pt x="459" y="457"/>
                    <a:pt x="480" y="457"/>
                    <a:pt x="499" y="448"/>
                  </a:cubicBezTo>
                  <a:cubicBezTo>
                    <a:pt x="927" y="242"/>
                    <a:pt x="927" y="242"/>
                    <a:pt x="927" y="242"/>
                  </a:cubicBezTo>
                  <a:cubicBezTo>
                    <a:pt x="939" y="236"/>
                    <a:pt x="939" y="220"/>
                    <a:pt x="927" y="215"/>
                  </a:cubicBezTo>
                  <a:cubicBezTo>
                    <a:pt x="499" y="9"/>
                    <a:pt x="499" y="9"/>
                    <a:pt x="499" y="9"/>
                  </a:cubicBezTo>
                  <a:cubicBezTo>
                    <a:pt x="480" y="0"/>
                    <a:pt x="459" y="0"/>
                    <a:pt x="440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936626" y="3230563"/>
              <a:ext cx="2022475" cy="631825"/>
            </a:xfrm>
            <a:custGeom>
              <a:avLst/>
              <a:gdLst>
                <a:gd name="T0" fmla="*/ 924 w 933"/>
                <a:gd name="T1" fmla="*/ 14 h 291"/>
                <a:gd name="T2" fmla="*/ 496 w 933"/>
                <a:gd name="T3" fmla="*/ 220 h 291"/>
                <a:gd name="T4" fmla="*/ 437 w 933"/>
                <a:gd name="T5" fmla="*/ 220 h 291"/>
                <a:gd name="T6" fmla="*/ 9 w 933"/>
                <a:gd name="T7" fmla="*/ 14 h 291"/>
                <a:gd name="T8" fmla="*/ 0 w 933"/>
                <a:gd name="T9" fmla="*/ 0 h 291"/>
                <a:gd name="T10" fmla="*/ 0 w 933"/>
                <a:gd name="T11" fmla="*/ 62 h 291"/>
                <a:gd name="T12" fmla="*/ 9 w 933"/>
                <a:gd name="T13" fmla="*/ 76 h 291"/>
                <a:gd name="T14" fmla="*/ 437 w 933"/>
                <a:gd name="T15" fmla="*/ 282 h 291"/>
                <a:gd name="T16" fmla="*/ 496 w 933"/>
                <a:gd name="T17" fmla="*/ 282 h 291"/>
                <a:gd name="T18" fmla="*/ 924 w 933"/>
                <a:gd name="T19" fmla="*/ 76 h 291"/>
                <a:gd name="T20" fmla="*/ 933 w 933"/>
                <a:gd name="T21" fmla="*/ 62 h 291"/>
                <a:gd name="T22" fmla="*/ 933 w 933"/>
                <a:gd name="T23" fmla="*/ 0 h 291"/>
                <a:gd name="T24" fmla="*/ 924 w 933"/>
                <a:gd name="T25" fmla="*/ 14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3" h="291">
                  <a:moveTo>
                    <a:pt x="924" y="14"/>
                  </a:moveTo>
                  <a:cubicBezTo>
                    <a:pt x="496" y="220"/>
                    <a:pt x="496" y="220"/>
                    <a:pt x="496" y="220"/>
                  </a:cubicBezTo>
                  <a:cubicBezTo>
                    <a:pt x="477" y="229"/>
                    <a:pt x="456" y="229"/>
                    <a:pt x="437" y="220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3" y="11"/>
                    <a:pt x="0" y="6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3" y="73"/>
                    <a:pt x="9" y="76"/>
                  </a:cubicBezTo>
                  <a:cubicBezTo>
                    <a:pt x="437" y="282"/>
                    <a:pt x="437" y="282"/>
                    <a:pt x="437" y="282"/>
                  </a:cubicBezTo>
                  <a:cubicBezTo>
                    <a:pt x="456" y="291"/>
                    <a:pt x="477" y="291"/>
                    <a:pt x="496" y="282"/>
                  </a:cubicBezTo>
                  <a:cubicBezTo>
                    <a:pt x="924" y="76"/>
                    <a:pt x="924" y="76"/>
                    <a:pt x="924" y="76"/>
                  </a:cubicBezTo>
                  <a:cubicBezTo>
                    <a:pt x="930" y="73"/>
                    <a:pt x="933" y="68"/>
                    <a:pt x="933" y="62"/>
                  </a:cubicBezTo>
                  <a:cubicBezTo>
                    <a:pt x="933" y="0"/>
                    <a:pt x="933" y="0"/>
                    <a:pt x="933" y="0"/>
                  </a:cubicBezTo>
                  <a:cubicBezTo>
                    <a:pt x="933" y="6"/>
                    <a:pt x="930" y="11"/>
                    <a:pt x="924" y="14"/>
                  </a:cubicBezTo>
                  <a:close/>
                </a:path>
              </a:pathLst>
            </a:custGeom>
            <a:solidFill>
              <a:srgbClr val="D6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7"/>
            <p:cNvSpPr>
              <a:spLocks noChangeArrowheads="1"/>
            </p:cNvSpPr>
            <p:nvPr/>
          </p:nvSpPr>
          <p:spPr bwMode="auto">
            <a:xfrm>
              <a:off x="1417639" y="2322513"/>
              <a:ext cx="1060450" cy="1063625"/>
            </a:xfrm>
            <a:prstGeom prst="ellipse">
              <a:avLst/>
            </a:prstGeom>
            <a:solidFill>
              <a:srgbClr val="D618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48" name="Freeform 15"/>
          <p:cNvSpPr>
            <a:spLocks/>
          </p:cNvSpPr>
          <p:nvPr/>
        </p:nvSpPr>
        <p:spPr bwMode="auto">
          <a:xfrm>
            <a:off x="2599947" y="2980464"/>
            <a:ext cx="603250" cy="290513"/>
          </a:xfrm>
          <a:custGeom>
            <a:avLst/>
            <a:gdLst>
              <a:gd name="T0" fmla="*/ 380 w 380"/>
              <a:gd name="T1" fmla="*/ 38 h 183"/>
              <a:gd name="T2" fmla="*/ 348 w 380"/>
              <a:gd name="T3" fmla="*/ 153 h 183"/>
              <a:gd name="T4" fmla="*/ 78 w 380"/>
              <a:gd name="T5" fmla="*/ 183 h 183"/>
              <a:gd name="T6" fmla="*/ 0 w 380"/>
              <a:gd name="T7" fmla="*/ 145 h 183"/>
              <a:gd name="T8" fmla="*/ 269 w 380"/>
              <a:gd name="T9" fmla="*/ 114 h 183"/>
              <a:gd name="T10" fmla="*/ 301 w 380"/>
              <a:gd name="T11" fmla="*/ 0 h 183"/>
              <a:gd name="T12" fmla="*/ 380 w 380"/>
              <a:gd name="T13" fmla="*/ 38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0" h="183">
                <a:moveTo>
                  <a:pt x="380" y="38"/>
                </a:moveTo>
                <a:lnTo>
                  <a:pt x="348" y="153"/>
                </a:lnTo>
                <a:lnTo>
                  <a:pt x="78" y="183"/>
                </a:lnTo>
                <a:lnTo>
                  <a:pt x="0" y="145"/>
                </a:lnTo>
                <a:lnTo>
                  <a:pt x="269" y="114"/>
                </a:lnTo>
                <a:lnTo>
                  <a:pt x="301" y="0"/>
                </a:lnTo>
                <a:lnTo>
                  <a:pt x="380" y="38"/>
                </a:lnTo>
                <a:close/>
              </a:path>
            </a:pathLst>
          </a:custGeom>
          <a:solidFill>
            <a:srgbClr val="0DB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Freeform 15"/>
          <p:cNvSpPr>
            <a:spLocks/>
          </p:cNvSpPr>
          <p:nvPr/>
        </p:nvSpPr>
        <p:spPr bwMode="auto">
          <a:xfrm>
            <a:off x="4643502" y="3973427"/>
            <a:ext cx="603250" cy="290513"/>
          </a:xfrm>
          <a:custGeom>
            <a:avLst/>
            <a:gdLst>
              <a:gd name="T0" fmla="*/ 380 w 380"/>
              <a:gd name="T1" fmla="*/ 38 h 183"/>
              <a:gd name="T2" fmla="*/ 348 w 380"/>
              <a:gd name="T3" fmla="*/ 153 h 183"/>
              <a:gd name="T4" fmla="*/ 78 w 380"/>
              <a:gd name="T5" fmla="*/ 183 h 183"/>
              <a:gd name="T6" fmla="*/ 0 w 380"/>
              <a:gd name="T7" fmla="*/ 145 h 183"/>
              <a:gd name="T8" fmla="*/ 269 w 380"/>
              <a:gd name="T9" fmla="*/ 114 h 183"/>
              <a:gd name="T10" fmla="*/ 301 w 380"/>
              <a:gd name="T11" fmla="*/ 0 h 183"/>
              <a:gd name="T12" fmla="*/ 380 w 380"/>
              <a:gd name="T13" fmla="*/ 38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0" h="183">
                <a:moveTo>
                  <a:pt x="380" y="38"/>
                </a:moveTo>
                <a:lnTo>
                  <a:pt x="348" y="153"/>
                </a:lnTo>
                <a:lnTo>
                  <a:pt x="78" y="183"/>
                </a:lnTo>
                <a:lnTo>
                  <a:pt x="0" y="145"/>
                </a:lnTo>
                <a:lnTo>
                  <a:pt x="269" y="114"/>
                </a:lnTo>
                <a:lnTo>
                  <a:pt x="301" y="0"/>
                </a:lnTo>
                <a:lnTo>
                  <a:pt x="380" y="38"/>
                </a:lnTo>
                <a:close/>
              </a:path>
            </a:pathLst>
          </a:custGeom>
          <a:solidFill>
            <a:srgbClr val="F05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8" name="Freeform 19"/>
          <p:cNvSpPr>
            <a:spLocks/>
          </p:cNvSpPr>
          <p:nvPr/>
        </p:nvSpPr>
        <p:spPr bwMode="auto">
          <a:xfrm>
            <a:off x="6752234" y="4015091"/>
            <a:ext cx="630552" cy="304796"/>
          </a:xfrm>
          <a:custGeom>
            <a:avLst/>
            <a:gdLst>
              <a:gd name="T0" fmla="*/ 0 w 722"/>
              <a:gd name="T1" fmla="*/ 72 h 349"/>
              <a:gd name="T2" fmla="*/ 422 w 722"/>
              <a:gd name="T3" fmla="*/ 101 h 349"/>
              <a:gd name="T4" fmla="*/ 572 w 722"/>
              <a:gd name="T5" fmla="*/ 349 h 349"/>
              <a:gd name="T6" fmla="*/ 722 w 722"/>
              <a:gd name="T7" fmla="*/ 277 h 349"/>
              <a:gd name="T8" fmla="*/ 572 w 722"/>
              <a:gd name="T9" fmla="*/ 29 h 349"/>
              <a:gd name="T10" fmla="*/ 148 w 722"/>
              <a:gd name="T11" fmla="*/ 0 h 349"/>
              <a:gd name="T12" fmla="*/ 0 w 722"/>
              <a:gd name="T13" fmla="*/ 72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2" h="349">
                <a:moveTo>
                  <a:pt x="0" y="72"/>
                </a:moveTo>
                <a:lnTo>
                  <a:pt x="422" y="101"/>
                </a:lnTo>
                <a:lnTo>
                  <a:pt x="572" y="349"/>
                </a:lnTo>
                <a:lnTo>
                  <a:pt x="722" y="277"/>
                </a:lnTo>
                <a:lnTo>
                  <a:pt x="572" y="29"/>
                </a:lnTo>
                <a:lnTo>
                  <a:pt x="148" y="0"/>
                </a:lnTo>
                <a:lnTo>
                  <a:pt x="0" y="72"/>
                </a:lnTo>
                <a:close/>
              </a:path>
            </a:pathLst>
          </a:custGeom>
          <a:solidFill>
            <a:srgbClr val="D6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9" name="Freeform 19"/>
          <p:cNvSpPr>
            <a:spLocks/>
          </p:cNvSpPr>
          <p:nvPr/>
        </p:nvSpPr>
        <p:spPr bwMode="auto">
          <a:xfrm>
            <a:off x="8832705" y="3066835"/>
            <a:ext cx="630552" cy="304796"/>
          </a:xfrm>
          <a:custGeom>
            <a:avLst/>
            <a:gdLst>
              <a:gd name="T0" fmla="*/ 0 w 722"/>
              <a:gd name="T1" fmla="*/ 72 h 349"/>
              <a:gd name="T2" fmla="*/ 422 w 722"/>
              <a:gd name="T3" fmla="*/ 101 h 349"/>
              <a:gd name="T4" fmla="*/ 572 w 722"/>
              <a:gd name="T5" fmla="*/ 349 h 349"/>
              <a:gd name="T6" fmla="*/ 722 w 722"/>
              <a:gd name="T7" fmla="*/ 277 h 349"/>
              <a:gd name="T8" fmla="*/ 572 w 722"/>
              <a:gd name="T9" fmla="*/ 29 h 349"/>
              <a:gd name="T10" fmla="*/ 148 w 722"/>
              <a:gd name="T11" fmla="*/ 0 h 349"/>
              <a:gd name="T12" fmla="*/ 0 w 722"/>
              <a:gd name="T13" fmla="*/ 72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2" h="349">
                <a:moveTo>
                  <a:pt x="0" y="72"/>
                </a:moveTo>
                <a:lnTo>
                  <a:pt x="422" y="101"/>
                </a:lnTo>
                <a:lnTo>
                  <a:pt x="572" y="349"/>
                </a:lnTo>
                <a:lnTo>
                  <a:pt x="722" y="277"/>
                </a:lnTo>
                <a:lnTo>
                  <a:pt x="572" y="29"/>
                </a:lnTo>
                <a:lnTo>
                  <a:pt x="148" y="0"/>
                </a:lnTo>
                <a:lnTo>
                  <a:pt x="0" y="72"/>
                </a:lnTo>
                <a:close/>
              </a:path>
            </a:pathLst>
          </a:custGeom>
          <a:solidFill>
            <a:srgbClr val="BC1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22855" y="3389948"/>
            <a:ext cx="163280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Requirement gathering.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76623" y="4376951"/>
            <a:ext cx="601839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Design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07333" y="5333144"/>
            <a:ext cx="1093971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Development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016303" y="4370553"/>
            <a:ext cx="1632804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Testing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871090" y="3387484"/>
            <a:ext cx="1598055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F0A5F-B7C9-4FCB-8153-2EDBAA58A82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315" y="2880266"/>
            <a:ext cx="724531" cy="724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1789A4-8AF2-4A09-8FCA-CEA9D17B30C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8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37" y="1909413"/>
            <a:ext cx="667685" cy="667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EBCEDD-3F0E-430F-9D4F-365BDF40067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199" y="3819615"/>
            <a:ext cx="695748" cy="695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EFF09B-CB8A-475A-B73C-2FE94DCA517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10" y="2924037"/>
            <a:ext cx="603251" cy="6032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0D2097-2701-4604-AED1-6894EC692A5C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545" y="1800269"/>
            <a:ext cx="822479" cy="82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6"/>
          <p:cNvSpPr>
            <a:spLocks/>
          </p:cNvSpPr>
          <p:nvPr/>
        </p:nvSpPr>
        <p:spPr bwMode="auto">
          <a:xfrm>
            <a:off x="7692240" y="3262093"/>
            <a:ext cx="1584666" cy="1741892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solidFill>
            <a:srgbClr val="D6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0" name="Freeform 6"/>
          <p:cNvSpPr>
            <a:spLocks/>
          </p:cNvSpPr>
          <p:nvPr/>
        </p:nvSpPr>
        <p:spPr bwMode="auto">
          <a:xfrm>
            <a:off x="5577287" y="2564651"/>
            <a:ext cx="1584665" cy="1741892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solidFill>
            <a:srgbClr val="0DB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Freeform 6"/>
          <p:cNvSpPr>
            <a:spLocks/>
          </p:cNvSpPr>
          <p:nvPr/>
        </p:nvSpPr>
        <p:spPr bwMode="auto">
          <a:xfrm>
            <a:off x="3573708" y="3427805"/>
            <a:ext cx="1500044" cy="1702641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solidFill>
            <a:srgbClr val="007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cxnSp>
        <p:nvCxnSpPr>
          <p:cNvPr id="87" name="Straight Connector 86"/>
          <p:cNvCxnSpPr>
            <a:cxnSpLocks/>
          </p:cNvCxnSpPr>
          <p:nvPr/>
        </p:nvCxnSpPr>
        <p:spPr>
          <a:xfrm flipV="1">
            <a:off x="4325270" y="1563467"/>
            <a:ext cx="0" cy="2501990"/>
          </a:xfrm>
          <a:prstGeom prst="line">
            <a:avLst/>
          </a:prstGeom>
          <a:ln w="9525">
            <a:solidFill>
              <a:srgbClr val="0071BB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5"/>
          <p:cNvSpPr>
            <a:spLocks/>
          </p:cNvSpPr>
          <p:nvPr/>
        </p:nvSpPr>
        <p:spPr bwMode="auto">
          <a:xfrm>
            <a:off x="752476" y="0"/>
            <a:ext cx="1047750" cy="162417"/>
          </a:xfrm>
          <a:custGeom>
            <a:avLst/>
            <a:gdLst>
              <a:gd name="T0" fmla="*/ 0 w 561"/>
              <a:gd name="T1" fmla="*/ 0 h 84"/>
              <a:gd name="T2" fmla="*/ 183 w 561"/>
              <a:gd name="T3" fmla="*/ 70 h 84"/>
              <a:gd name="T4" fmla="*/ 561 w 561"/>
              <a:gd name="T5" fmla="*/ 0 h 84"/>
              <a:gd name="T6" fmla="*/ 0 w 561"/>
              <a:gd name="T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" h="84">
                <a:moveTo>
                  <a:pt x="0" y="0"/>
                </a:moveTo>
                <a:cubicBezTo>
                  <a:pt x="0" y="0"/>
                  <a:pt x="55" y="56"/>
                  <a:pt x="183" y="70"/>
                </a:cubicBezTo>
                <a:cubicBezTo>
                  <a:pt x="311" y="84"/>
                  <a:pt x="469" y="4"/>
                  <a:pt x="56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3388" y="999718"/>
            <a:ext cx="19850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rgbClr val="32425C"/>
                </a:solidFill>
                <a:latin typeface="+mj-lt"/>
              </a:rPr>
              <a:t>Our Group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129338"/>
            <a:ext cx="12192000" cy="72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711790" y="4314175"/>
            <a:ext cx="140468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32425C"/>
                </a:solidFill>
                <a:latin typeface="+mj-lt"/>
              </a:rPr>
              <a:t>Fajlul Karim chowdhury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919194" y="5025201"/>
            <a:ext cx="10211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32425C"/>
                </a:solidFill>
                <a:latin typeface="+mj-lt"/>
              </a:rPr>
              <a:t>Sharmin Akter</a:t>
            </a:r>
          </a:p>
        </p:txBody>
      </p:sp>
      <p:cxnSp>
        <p:nvCxnSpPr>
          <p:cNvPr id="89" name="Straight Connector 88"/>
          <p:cNvCxnSpPr>
            <a:cxnSpLocks/>
          </p:cNvCxnSpPr>
          <p:nvPr/>
        </p:nvCxnSpPr>
        <p:spPr>
          <a:xfrm flipV="1">
            <a:off x="6280701" y="1563467"/>
            <a:ext cx="5364" cy="2593149"/>
          </a:xfrm>
          <a:prstGeom prst="line">
            <a:avLst/>
          </a:prstGeom>
          <a:ln w="9525">
            <a:solidFill>
              <a:srgbClr val="0DB04A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cxnSpLocks/>
          </p:cNvCxnSpPr>
          <p:nvPr/>
        </p:nvCxnSpPr>
        <p:spPr>
          <a:xfrm flipV="1">
            <a:off x="8415509" y="1563467"/>
            <a:ext cx="25090" cy="2569247"/>
          </a:xfrm>
          <a:prstGeom prst="line">
            <a:avLst/>
          </a:prstGeom>
          <a:ln w="9525">
            <a:solidFill>
              <a:srgbClr val="D6181F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732501" y="4524050"/>
            <a:ext cx="1223396" cy="373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171442505</a:t>
            </a:r>
          </a:p>
          <a:p>
            <a:pPr algn="ctr"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Cse (EVE)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795156-75F7-4B5E-95BE-90FF64E470B3}"/>
              </a:ext>
            </a:extLst>
          </p:cNvPr>
          <p:cNvSpPr txBox="1"/>
          <p:nvPr/>
        </p:nvSpPr>
        <p:spPr>
          <a:xfrm>
            <a:off x="3837810" y="5136157"/>
            <a:ext cx="91600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rgbClr val="32425C"/>
                </a:solidFill>
                <a:latin typeface="+mj-lt"/>
              </a:rPr>
              <a:t>Jubayer Haque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32C6A69-C502-409A-B1F2-325E42A780C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711" y="3723131"/>
            <a:ext cx="1304498" cy="130449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0F695DA8-5D74-45CC-BBF6-7B444304B8D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90" y="2890452"/>
            <a:ext cx="1304498" cy="130449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50EA084-3A23-4AB2-A579-1C59A092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51" y="3598583"/>
            <a:ext cx="1304498" cy="1304498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C308961-68DF-4C0E-B51C-FDC318E7527E}"/>
              </a:ext>
            </a:extLst>
          </p:cNvPr>
          <p:cNvCxnSpPr>
            <a:cxnSpLocks/>
          </p:cNvCxnSpPr>
          <p:nvPr/>
        </p:nvCxnSpPr>
        <p:spPr>
          <a:xfrm>
            <a:off x="0" y="1563467"/>
            <a:ext cx="10032622" cy="0"/>
          </a:xfrm>
          <a:prstGeom prst="line">
            <a:avLst/>
          </a:prstGeom>
          <a:ln w="9525">
            <a:solidFill>
              <a:srgbClr val="0DB04A"/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7F49BD-4CC4-439D-B107-22E7C2892447}"/>
              </a:ext>
            </a:extLst>
          </p:cNvPr>
          <p:cNvSpPr txBox="1"/>
          <p:nvPr/>
        </p:nvSpPr>
        <p:spPr>
          <a:xfrm>
            <a:off x="3611808" y="5349238"/>
            <a:ext cx="1223396" cy="373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171442575</a:t>
            </a:r>
          </a:p>
          <a:p>
            <a:pPr algn="ctr"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Cse (EVE)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AC294-682C-4AAA-966C-A981E7A80CE5}"/>
              </a:ext>
            </a:extLst>
          </p:cNvPr>
          <p:cNvSpPr txBox="1"/>
          <p:nvPr/>
        </p:nvSpPr>
        <p:spPr>
          <a:xfrm>
            <a:off x="7803811" y="5203948"/>
            <a:ext cx="1223396" cy="373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171442591</a:t>
            </a:r>
          </a:p>
          <a:p>
            <a:pPr algn="ctr">
              <a:lnSpc>
                <a:spcPts val="15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Cse (EVE)</a:t>
            </a:r>
          </a:p>
        </p:txBody>
      </p:sp>
    </p:spTree>
    <p:extLst>
      <p:ext uri="{BB962C8B-B14F-4D97-AF65-F5344CB8AC3E}">
        <p14:creationId xmlns:p14="http://schemas.microsoft.com/office/powerpoint/2010/main" val="374763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838199" y="365272"/>
            <a:ext cx="8886372" cy="2387600"/>
          </a:xfrm>
        </p:spPr>
        <p:txBody>
          <a:bodyPr>
            <a:noAutofit/>
          </a:bodyPr>
          <a:lstStyle/>
          <a:p>
            <a:r>
              <a:rPr lang="en-US" sz="4400" dirty="0"/>
              <a:t>READY TO BUILD THIS PROJECT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ACA7C7A-5960-46AC-B6E6-09B8AD75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0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498" y="4900012"/>
            <a:ext cx="1438827" cy="14388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485690-9C47-45E4-A96E-7CC6C55F1F47}"/>
              </a:ext>
            </a:extLst>
          </p:cNvPr>
          <p:cNvSpPr txBox="1"/>
          <p:nvPr/>
        </p:nvSpPr>
        <p:spPr>
          <a:xfrm>
            <a:off x="9128168" y="6366135"/>
            <a:ext cx="2515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cy-GB" sz="2000" b="1" dirty="0">
                <a:solidFill>
                  <a:srgbClr val="D6181F"/>
                </a:solidFill>
              </a:rPr>
              <a:t>Give Blood For Others</a:t>
            </a:r>
          </a:p>
        </p:txBody>
      </p:sp>
    </p:spTree>
    <p:extLst>
      <p:ext uri="{BB962C8B-B14F-4D97-AF65-F5344CB8AC3E}">
        <p14:creationId xmlns:p14="http://schemas.microsoft.com/office/powerpoint/2010/main" val="55768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">
      <a:majorFont>
        <a:latin typeface="Avenir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312</Words>
  <Application>Microsoft Office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Heavy</vt:lpstr>
      <vt:lpstr>Calibri</vt:lpstr>
      <vt:lpstr>Calibri Light</vt:lpstr>
      <vt:lpstr>Office Theme</vt:lpstr>
      <vt:lpstr>Presentation Slides For Mobile App Based on BLOOD DONATION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READY TO BUILD THIS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Fauzy Lukman</dc:creator>
  <cp:lastModifiedBy>Antor Chowdhury</cp:lastModifiedBy>
  <cp:revision>83</cp:revision>
  <dcterms:created xsi:type="dcterms:W3CDTF">2017-05-23T12:23:28Z</dcterms:created>
  <dcterms:modified xsi:type="dcterms:W3CDTF">2019-05-21T10:29:27Z</dcterms:modified>
</cp:coreProperties>
</file>